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7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39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slides/slide42.xml" ContentType="application/vnd.openxmlformats-officedocument.presentationml.slide+xml"/>
  <Override PartName="/ppt/notesSlides/notesSlide42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x="7556500" cy="10687050"/>
  <p:notesSz cx="7556500" cy="106870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
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
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2.xml"/></Relationships>
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3.xml"/></Relationships>
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4.xml"/></Relationships>
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5.xml"/></Relationships>
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6.xml"/></Relationships>
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7.xml"/></Relationships>
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8.xml"/></Relationships>
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9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0.xml"/></Relationships>
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1.xml"/></Relationships>
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2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2985"/>
            <a:ext cx="6428422" cy="2244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4748"/>
            <a:ext cx="5293994" cy="26717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8021"/>
            <a:ext cx="3289839" cy="70534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8021"/>
            <a:ext cx="3289839" cy="70534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67651" y="2467736"/>
            <a:ext cx="5963805" cy="60096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481"/>
            <a:ext cx="6806564" cy="17099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8021"/>
            <a:ext cx="6806564" cy="70534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38956"/>
            <a:ext cx="2420111" cy="5343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38956"/>
            <a:ext cx="1739455" cy="5343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38956"/>
            <a:ext cx="1739455" cy="5343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notesSlide" Target="../notesSlides/notesSlide1.xml"/><Relationship Id="rId6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Relationship Id="rId3" Type="http://schemas.openxmlformats.org/officeDocument/2006/relationships/notesSlide" Target="../notesSlides/notesSlide23.xml"/><Relationship Id="rId4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Relationship Id="rId3" Type="http://schemas.openxmlformats.org/officeDocument/2006/relationships/notesSlide" Target="../notesSlides/notesSlide24.xml"/><Relationship Id="rId4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Relationship Id="rId3" Type="http://schemas.openxmlformats.org/officeDocument/2006/relationships/notesSlide" Target="../notesSlides/notesSlide25.xml"/><Relationship Id="rId4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Relationship Id="rId3" Type="http://schemas.openxmlformats.org/officeDocument/2006/relationships/notesSlide" Target="../notesSlides/notesSlide26.xml"/><Relationship Id="rId4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Relationship Id="rId3" Type="http://schemas.openxmlformats.org/officeDocument/2006/relationships/notesSlide" Target="../notesSlides/notesSlide27.xml"/><Relationship Id="rId4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Relationship Id="rId3" Type="http://schemas.openxmlformats.org/officeDocument/2006/relationships/notesSlide" Target="../notesSlides/notesSlide28.xml"/><Relationship Id="rId4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Relationship Id="rId3" Type="http://schemas.openxmlformats.org/officeDocument/2006/relationships/notesSlide" Target="../notesSlides/notesSlide29.xml"/><Relationship Id="rId4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Relationship Id="rId3" Type="http://schemas.openxmlformats.org/officeDocument/2006/relationships/notesSlide" Target="../notesSlides/notesSlide30.xml"/><Relationship Id="rId4" Type="http://schemas.openxmlformats.org/officeDocument/2006/relationships/slide" Target="slide30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Relationship Id="rId3" Type="http://schemas.openxmlformats.org/officeDocument/2006/relationships/notesSlide" Target="../notesSlides/notesSlide31.xml"/><Relationship Id="rId4" Type="http://schemas.openxmlformats.org/officeDocument/2006/relationships/slide" Target="slide3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Relationship Id="rId3" Type="http://schemas.openxmlformats.org/officeDocument/2006/relationships/notesSlide" Target="../notesSlides/notesSlide32.xml"/><Relationship Id="rId4" Type="http://schemas.openxmlformats.org/officeDocument/2006/relationships/slide" Target="slide3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Relationship Id="rId3" Type="http://schemas.openxmlformats.org/officeDocument/2006/relationships/notesSlide" Target="../notesSlides/notesSlide33.xml"/><Relationship Id="rId4" Type="http://schemas.openxmlformats.org/officeDocument/2006/relationships/slide" Target="slide33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Relationship Id="rId3" Type="http://schemas.openxmlformats.org/officeDocument/2006/relationships/notesSlide" Target="../notesSlides/notesSlide34.xml"/><Relationship Id="rId4" Type="http://schemas.openxmlformats.org/officeDocument/2006/relationships/slide" Target="slide34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Relationship Id="rId3" Type="http://schemas.openxmlformats.org/officeDocument/2006/relationships/notesSlide" Target="../notesSlides/notesSlide35.xml"/><Relationship Id="rId4" Type="http://schemas.openxmlformats.org/officeDocument/2006/relationships/slide" Target="slide35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Relationship Id="rId3" Type="http://schemas.openxmlformats.org/officeDocument/2006/relationships/notesSlide" Target="../notesSlides/notesSlide36.xml"/><Relationship Id="rId4" Type="http://schemas.openxmlformats.org/officeDocument/2006/relationships/slide" Target="slide36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Relationship Id="rId3" Type="http://schemas.openxmlformats.org/officeDocument/2006/relationships/notesSlide" Target="../notesSlides/notesSlide37.xml"/><Relationship Id="rId4" Type="http://schemas.openxmlformats.org/officeDocument/2006/relationships/slide" Target="slide37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Relationship Id="rId3" Type="http://schemas.openxmlformats.org/officeDocument/2006/relationships/notesSlide" Target="../notesSlides/notesSlide38.xml"/><Relationship Id="rId4" Type="http://schemas.openxmlformats.org/officeDocument/2006/relationships/slide" Target="slide38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Relationship Id="rId3" Type="http://schemas.openxmlformats.org/officeDocument/2006/relationships/notesSlide" Target="../notesSlides/notesSlide39.xml"/><Relationship Id="rId4" Type="http://schemas.openxmlformats.org/officeDocument/2006/relationships/slide" Target="slide39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Relationship Id="rId3" Type="http://schemas.openxmlformats.org/officeDocument/2006/relationships/notesSlide" Target="../notesSlides/notesSlide40.xml"/><Relationship Id="rId4" Type="http://schemas.openxmlformats.org/officeDocument/2006/relationships/slide" Target="slide40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Relationship Id="rId3" Type="http://schemas.openxmlformats.org/officeDocument/2006/relationships/notesSlide" Target="../notesSlides/notesSlide41.xml"/><Relationship Id="rId4" Type="http://schemas.openxmlformats.org/officeDocument/2006/relationships/slide" Target="slide41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Relationship Id="rId3" Type="http://schemas.openxmlformats.org/officeDocument/2006/relationships/notesSlide" Target="../notesSlides/notesSlide42.xml"/><Relationship Id="rId4" Type="http://schemas.openxmlformats.org/officeDocument/2006/relationships/slide" Target="slide4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7651" y="2342007"/>
            <a:ext cx="5963805" cy="6009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5502" y="9884333"/>
            <a:ext cx="61722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Times New Roman"/>
                <a:cs typeface="Times New Roman"/>
              </a:rPr>
              <a:t>1 |</a:t>
            </a:r>
            <a:r>
              <a:rPr dirty="0" sz="1200" spc="35" b="1"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08080"/>
                </a:solidFill>
                <a:latin typeface="Times New Roman"/>
                <a:cs typeface="Times New Roman"/>
              </a:rPr>
              <a:t>P</a:t>
            </a:r>
            <a:r>
              <a:rPr dirty="0" sz="1200" spc="5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08080"/>
                </a:solidFill>
                <a:latin typeface="Times New Roman"/>
                <a:cs typeface="Times New Roman"/>
              </a:rPr>
              <a:t>a</a:t>
            </a:r>
            <a:r>
              <a:rPr dirty="0" sz="1200" spc="-1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08080"/>
                </a:solidFill>
                <a:latin typeface="Times New Roman"/>
                <a:cs typeface="Times New Roman"/>
              </a:rPr>
              <a:t>g</a:t>
            </a:r>
            <a:r>
              <a:rPr dirty="0" sz="1200" spc="-8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08080"/>
                </a:solidFill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9152" y="9872027"/>
            <a:ext cx="5989320" cy="0"/>
          </a:xfrm>
          <a:custGeom>
            <a:avLst/>
            <a:gdLst/>
            <a:ahLst/>
            <a:cxnLst/>
            <a:rect l="l" t="t" r="r" b="b"/>
            <a:pathLst>
              <a:path w="5989320" h="0">
                <a:moveTo>
                  <a:pt x="0" y="0"/>
                </a:moveTo>
                <a:lnTo>
                  <a:pt x="5989320" y="0"/>
                </a:lnTo>
              </a:path>
            </a:pathLst>
          </a:custGeom>
          <a:ln w="1079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7984" y="396240"/>
            <a:ext cx="1560830" cy="1932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97877" y="4512669"/>
            <a:ext cx="1958975" cy="1073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495"/>
              </a:lnSpc>
            </a:pPr>
            <a:r>
              <a:rPr dirty="0" sz="3800" spc="-20">
                <a:latin typeface="Cambria"/>
                <a:cs typeface="Cambria"/>
              </a:rPr>
              <a:t>808</a:t>
            </a:r>
            <a:r>
              <a:rPr dirty="0" sz="3800">
                <a:latin typeface="Cambria"/>
                <a:cs typeface="Cambria"/>
              </a:rPr>
              <a:t>6</a:t>
            </a:r>
            <a:r>
              <a:rPr dirty="0" sz="3800" spc="-30">
                <a:latin typeface="Cambria"/>
                <a:cs typeface="Cambria"/>
              </a:rPr>
              <a:t> L</a:t>
            </a:r>
            <a:r>
              <a:rPr dirty="0" sz="3800" spc="-5">
                <a:latin typeface="Cambria"/>
                <a:cs typeface="Cambria"/>
              </a:rPr>
              <a:t>ab</a:t>
            </a:r>
            <a:endParaRPr sz="3800">
              <a:latin typeface="Cambria"/>
              <a:cs typeface="Cambria"/>
            </a:endParaRPr>
          </a:p>
          <a:p>
            <a:pPr marL="12700">
              <a:lnSpc>
                <a:spcPts val="4495"/>
              </a:lnSpc>
            </a:pPr>
            <a:r>
              <a:rPr dirty="0" sz="3800" spc="25">
                <a:latin typeface="Cambria"/>
                <a:cs typeface="Cambria"/>
              </a:rPr>
              <a:t>M</a:t>
            </a:r>
            <a:r>
              <a:rPr dirty="0" sz="3800" spc="-5">
                <a:latin typeface="Cambria"/>
                <a:cs typeface="Cambria"/>
              </a:rPr>
              <a:t>a</a:t>
            </a:r>
            <a:r>
              <a:rPr dirty="0" sz="3800" spc="-25">
                <a:latin typeface="Cambria"/>
                <a:cs typeface="Cambria"/>
              </a:rPr>
              <a:t>n</a:t>
            </a:r>
            <a:r>
              <a:rPr dirty="0" sz="3800" spc="-5">
                <a:latin typeface="Cambria"/>
                <a:cs typeface="Cambria"/>
              </a:rPr>
              <a:t>ual</a:t>
            </a:r>
            <a:endParaRPr sz="38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39110" y="4622958"/>
            <a:ext cx="1376045" cy="1293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950" spc="-10">
                <a:solidFill>
                  <a:srgbClr val="0000FF"/>
                </a:solidFill>
                <a:latin typeface="Calibri"/>
                <a:cs typeface="Calibri"/>
              </a:rPr>
              <a:t>µP</a:t>
            </a:r>
            <a:endParaRPr sz="99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13697" y="3975417"/>
            <a:ext cx="0" cy="2098040"/>
          </a:xfrm>
          <a:custGeom>
            <a:avLst/>
            <a:gdLst/>
            <a:ahLst/>
            <a:cxnLst/>
            <a:rect l="l" t="t" r="r" b="b"/>
            <a:pathLst>
              <a:path w="0" h="2098040">
                <a:moveTo>
                  <a:pt x="0" y="0"/>
                </a:moveTo>
                <a:lnTo>
                  <a:pt x="0" y="2097468"/>
                </a:lnTo>
              </a:path>
            </a:pathLst>
          </a:custGeom>
          <a:ln w="29845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64552" y="6248558"/>
            <a:ext cx="402399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280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-25">
                <a:latin typeface="Calibri"/>
                <a:cs typeface="Calibri"/>
              </a:rPr>
              <a:t>c</a:t>
            </a:r>
            <a:r>
              <a:rPr dirty="0" sz="1100" spc="-15">
                <a:latin typeface="Calibri"/>
                <a:cs typeface="Calibri"/>
              </a:rPr>
              <a:t>r</a:t>
            </a:r>
            <a:r>
              <a:rPr dirty="0" sz="1100" spc="15">
                <a:latin typeface="Calibri"/>
                <a:cs typeface="Calibri"/>
              </a:rPr>
              <a:t>op</a:t>
            </a:r>
            <a:r>
              <a:rPr dirty="0" sz="1100" spc="-15">
                <a:latin typeface="Calibri"/>
                <a:cs typeface="Calibri"/>
              </a:rPr>
              <a:t>r</a:t>
            </a:r>
            <a:r>
              <a:rPr dirty="0" sz="1100" spc="15">
                <a:latin typeface="Calibri"/>
                <a:cs typeface="Calibri"/>
              </a:rPr>
              <a:t>o</a:t>
            </a:r>
            <a:r>
              <a:rPr dirty="0" sz="1100" spc="-25">
                <a:latin typeface="Calibri"/>
                <a:cs typeface="Calibri"/>
              </a:rPr>
              <a:t>c</a:t>
            </a:r>
            <a:r>
              <a:rPr dirty="0" sz="1100" spc="45">
                <a:latin typeface="Calibri"/>
                <a:cs typeface="Calibri"/>
              </a:rPr>
              <a:t>e</a:t>
            </a:r>
            <a:r>
              <a:rPr dirty="0" sz="1100" spc="10">
                <a:latin typeface="Calibri"/>
                <a:cs typeface="Calibri"/>
              </a:rPr>
              <a:t>sso</a:t>
            </a:r>
            <a:r>
              <a:rPr dirty="0" sz="1100" spc="135">
                <a:latin typeface="Calibri"/>
                <a:cs typeface="Calibri"/>
              </a:rPr>
              <a:t>r</a:t>
            </a:r>
            <a:r>
              <a:rPr dirty="0" sz="1100" spc="35">
                <a:latin typeface="Calibri"/>
                <a:cs typeface="Calibri"/>
              </a:rPr>
              <a:t>(</a:t>
            </a:r>
            <a:r>
              <a:rPr dirty="0" sz="1100" spc="-35">
                <a:latin typeface="Calibri"/>
                <a:cs typeface="Calibri"/>
              </a:rPr>
              <a:t>8086</a:t>
            </a:r>
            <a:r>
              <a:rPr dirty="0" sz="1100" spc="5">
                <a:latin typeface="Calibri"/>
                <a:cs typeface="Calibri"/>
              </a:rPr>
              <a:t>)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bo</a:t>
            </a:r>
            <a:r>
              <a:rPr dirty="0" sz="1100" spc="-15">
                <a:latin typeface="Calibri"/>
                <a:cs typeface="Calibri"/>
              </a:rPr>
              <a:t>r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to</a:t>
            </a:r>
            <a:r>
              <a:rPr dirty="0" sz="1100" spc="-15">
                <a:latin typeface="Calibri"/>
                <a:cs typeface="Calibri"/>
              </a:rPr>
              <a:t>r</a:t>
            </a:r>
            <a:r>
              <a:rPr dirty="0" sz="1100" spc="10">
                <a:latin typeface="Calibri"/>
                <a:cs typeface="Calibri"/>
              </a:rPr>
              <a:t>y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nu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l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35">
                <a:latin typeface="Calibri"/>
                <a:cs typeface="Calibri"/>
              </a:rPr>
              <a:t>f</a:t>
            </a:r>
            <a:r>
              <a:rPr dirty="0" sz="1100" spc="15">
                <a:latin typeface="Calibri"/>
                <a:cs typeface="Calibri"/>
              </a:rPr>
              <a:t>o</a:t>
            </a:r>
            <a:r>
              <a:rPr dirty="0" sz="1100" spc="5">
                <a:latin typeface="Calibri"/>
                <a:cs typeface="Calibri"/>
              </a:rPr>
              <a:t>r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15">
                <a:latin typeface="Calibri"/>
                <a:cs typeface="Calibri"/>
              </a:rPr>
              <a:t>nd</a:t>
            </a:r>
            <a:r>
              <a:rPr dirty="0" sz="1100" spc="45">
                <a:latin typeface="Calibri"/>
                <a:cs typeface="Calibri"/>
              </a:rPr>
              <a:t>e</a:t>
            </a:r>
            <a:r>
              <a:rPr dirty="0" sz="1100" spc="45">
                <a:latin typeface="Calibri"/>
                <a:cs typeface="Calibri"/>
              </a:rPr>
              <a:t>r</a:t>
            </a:r>
            <a:r>
              <a:rPr dirty="0" sz="1100" spc="35">
                <a:latin typeface="Calibri"/>
                <a:cs typeface="Calibri"/>
              </a:rPr>
              <a:t>-</a:t>
            </a:r>
            <a:r>
              <a:rPr dirty="0" sz="1100" spc="-25">
                <a:latin typeface="Calibri"/>
                <a:cs typeface="Calibri"/>
              </a:rPr>
              <a:t>G</a:t>
            </a:r>
            <a:r>
              <a:rPr dirty="0" sz="1100" spc="-15">
                <a:latin typeface="Calibri"/>
                <a:cs typeface="Calibri"/>
              </a:rPr>
              <a:t>r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du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te</a:t>
            </a:r>
            <a:r>
              <a:rPr dirty="0" sz="1100" spc="-65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c</a:t>
            </a:r>
            <a:r>
              <a:rPr dirty="0" sz="1100" spc="15">
                <a:latin typeface="Calibri"/>
                <a:cs typeface="Calibri"/>
              </a:rPr>
              <a:t>ou</a:t>
            </a:r>
            <a:r>
              <a:rPr dirty="0" sz="1100" spc="-15">
                <a:latin typeface="Calibri"/>
                <a:cs typeface="Calibri"/>
              </a:rPr>
              <a:t>r</a:t>
            </a:r>
            <a:r>
              <a:rPr dirty="0" sz="1100" spc="10">
                <a:latin typeface="Calibri"/>
                <a:cs typeface="Calibri"/>
              </a:rPr>
              <a:t>s</a:t>
            </a:r>
            <a:r>
              <a:rPr dirty="0" sz="1100" spc="10">
                <a:latin typeface="Calibri"/>
                <a:cs typeface="Calibri"/>
              </a:rPr>
              <a:t>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10">
                <a:latin typeface="Calibri"/>
                <a:cs typeface="Calibri"/>
              </a:rPr>
              <a:t>n</a:t>
            </a:r>
            <a:r>
              <a:rPr dirty="0" sz="1100" spc="-90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c</a:t>
            </a:r>
            <a:r>
              <a:rPr dirty="0" sz="1100" spc="15">
                <a:latin typeface="Calibri"/>
                <a:cs typeface="Calibri"/>
              </a:rPr>
              <a:t>o</a:t>
            </a:r>
            <a:r>
              <a:rPr dirty="0" sz="1100" spc="15">
                <a:latin typeface="Calibri"/>
                <a:cs typeface="Calibri"/>
              </a:rPr>
              <a:t>m</a:t>
            </a:r>
            <a:r>
              <a:rPr dirty="0" sz="1100" spc="15">
                <a:latin typeface="Calibri"/>
                <a:cs typeface="Calibri"/>
              </a:rPr>
              <a:t>pu</a:t>
            </a:r>
            <a:r>
              <a:rPr dirty="0" sz="1100" spc="5">
                <a:latin typeface="Calibri"/>
                <a:cs typeface="Calibri"/>
              </a:rPr>
              <a:t>t</a:t>
            </a:r>
            <a:r>
              <a:rPr dirty="0" sz="1100" spc="45">
                <a:latin typeface="Calibri"/>
                <a:cs typeface="Calibri"/>
              </a:rPr>
              <a:t>e</a:t>
            </a:r>
            <a:r>
              <a:rPr dirty="0" sz="1100" spc="135">
                <a:latin typeface="Calibri"/>
                <a:cs typeface="Calibri"/>
              </a:rPr>
              <a:t>r</a:t>
            </a:r>
            <a:r>
              <a:rPr dirty="0" sz="1100" spc="45">
                <a:latin typeface="Calibri"/>
                <a:cs typeface="Calibri"/>
              </a:rPr>
              <a:t>e</a:t>
            </a:r>
            <a:r>
              <a:rPr dirty="0" sz="1100" spc="15">
                <a:latin typeface="Calibri"/>
                <a:cs typeface="Calibri"/>
              </a:rPr>
              <a:t>n</a:t>
            </a:r>
            <a:r>
              <a:rPr dirty="0" sz="1100" spc="5">
                <a:latin typeface="Calibri"/>
                <a:cs typeface="Calibri"/>
              </a:rPr>
              <a:t>g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15">
                <a:latin typeface="Calibri"/>
                <a:cs typeface="Calibri"/>
              </a:rPr>
              <a:t>n</a:t>
            </a:r>
            <a:r>
              <a:rPr dirty="0" sz="1100" spc="45">
                <a:latin typeface="Calibri"/>
                <a:cs typeface="Calibri"/>
              </a:rPr>
              <a:t>ee</a:t>
            </a:r>
            <a:r>
              <a:rPr dirty="0" sz="1100" spc="-15">
                <a:latin typeface="Calibri"/>
                <a:cs typeface="Calibri"/>
              </a:rPr>
              <a:t>r</a:t>
            </a:r>
            <a:r>
              <a:rPr dirty="0" sz="1100" spc="-30">
                <a:latin typeface="Calibri"/>
                <a:cs typeface="Calibri"/>
              </a:rPr>
              <a:t>i</a:t>
            </a:r>
            <a:r>
              <a:rPr dirty="0" sz="1100" spc="15">
                <a:latin typeface="Calibri"/>
                <a:cs typeface="Calibri"/>
              </a:rPr>
              <a:t>n</a:t>
            </a:r>
            <a:r>
              <a:rPr dirty="0" sz="1100" spc="25">
                <a:latin typeface="Calibri"/>
                <a:cs typeface="Calibri"/>
              </a:rPr>
              <a:t>g</a:t>
            </a:r>
            <a:r>
              <a:rPr dirty="0" sz="1100" spc="5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7227" y="6087173"/>
            <a:ext cx="6217920" cy="0"/>
          </a:xfrm>
          <a:custGeom>
            <a:avLst/>
            <a:gdLst/>
            <a:ahLst/>
            <a:cxnLst/>
            <a:rect l="l" t="t" r="r" b="b"/>
            <a:pathLst>
              <a:path w="6217920" h="0">
                <a:moveTo>
                  <a:pt x="0" y="0"/>
                </a:moveTo>
                <a:lnTo>
                  <a:pt x="6217856" y="0"/>
                </a:lnTo>
              </a:path>
            </a:pathLst>
          </a:custGeom>
          <a:ln w="29845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563870" y="396240"/>
            <a:ext cx="1656079" cy="20358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159000" y="3638550"/>
            <a:ext cx="3272154" cy="0"/>
          </a:xfrm>
          <a:custGeom>
            <a:avLst/>
            <a:gdLst/>
            <a:ahLst/>
            <a:cxnLst/>
            <a:rect l="l" t="t" r="r" b="b"/>
            <a:pathLst>
              <a:path w="3272154" h="0">
                <a:moveTo>
                  <a:pt x="0" y="0"/>
                </a:moveTo>
                <a:lnTo>
                  <a:pt x="3272154" y="0"/>
                </a:lnTo>
              </a:path>
            </a:pathLst>
          </a:custGeom>
          <a:ln w="39369">
            <a:solidFill>
              <a:srgbClr val="233E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168525" y="3100070"/>
            <a:ext cx="0" cy="538480"/>
          </a:xfrm>
          <a:custGeom>
            <a:avLst/>
            <a:gdLst/>
            <a:ahLst/>
            <a:cxnLst/>
            <a:rect l="l" t="t" r="r" b="b"/>
            <a:pathLst>
              <a:path w="0" h="538479">
                <a:moveTo>
                  <a:pt x="0" y="0"/>
                </a:moveTo>
                <a:lnTo>
                  <a:pt x="0" y="538479"/>
                </a:lnTo>
              </a:path>
            </a:pathLst>
          </a:custGeom>
          <a:ln w="20320">
            <a:solidFill>
              <a:srgbClr val="233E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415279" y="3080385"/>
            <a:ext cx="0" cy="39370"/>
          </a:xfrm>
          <a:custGeom>
            <a:avLst/>
            <a:gdLst/>
            <a:ahLst/>
            <a:cxnLst/>
            <a:rect l="l" t="t" r="r" b="b"/>
            <a:pathLst>
              <a:path w="0" h="39369">
                <a:moveTo>
                  <a:pt x="0" y="0"/>
                </a:moveTo>
                <a:lnTo>
                  <a:pt x="0" y="39369"/>
                </a:lnTo>
              </a:path>
            </a:pathLst>
          </a:custGeom>
          <a:ln w="39369">
            <a:solidFill>
              <a:srgbClr val="233E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162175" y="3080385"/>
            <a:ext cx="0" cy="39370"/>
          </a:xfrm>
          <a:custGeom>
            <a:avLst/>
            <a:gdLst/>
            <a:ahLst/>
            <a:cxnLst/>
            <a:rect l="l" t="t" r="r" b="b"/>
            <a:pathLst>
              <a:path w="0" h="39369">
                <a:moveTo>
                  <a:pt x="0" y="0"/>
                </a:moveTo>
                <a:lnTo>
                  <a:pt x="0" y="39369"/>
                </a:lnTo>
              </a:path>
            </a:pathLst>
          </a:custGeom>
          <a:ln w="39369">
            <a:solidFill>
              <a:srgbClr val="233E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177414" y="3616007"/>
            <a:ext cx="20320" cy="0"/>
          </a:xfrm>
          <a:custGeom>
            <a:avLst/>
            <a:gdLst/>
            <a:ahLst/>
            <a:cxnLst/>
            <a:rect l="l" t="t" r="r" b="b"/>
            <a:pathLst>
              <a:path w="20319" h="0">
                <a:moveTo>
                  <a:pt x="0" y="0"/>
                </a:moveTo>
                <a:lnTo>
                  <a:pt x="20320" y="0"/>
                </a:lnTo>
              </a:path>
            </a:pathLst>
          </a:custGeom>
          <a:ln w="20320">
            <a:solidFill>
              <a:srgbClr val="233E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421629" y="3099435"/>
            <a:ext cx="0" cy="538480"/>
          </a:xfrm>
          <a:custGeom>
            <a:avLst/>
            <a:gdLst/>
            <a:ahLst/>
            <a:cxnLst/>
            <a:rect l="l" t="t" r="r" b="b"/>
            <a:pathLst>
              <a:path w="0" h="538479">
                <a:moveTo>
                  <a:pt x="0" y="0"/>
                </a:moveTo>
                <a:lnTo>
                  <a:pt x="0" y="538480"/>
                </a:lnTo>
              </a:path>
            </a:pathLst>
          </a:custGeom>
          <a:ln w="20320">
            <a:solidFill>
              <a:srgbClr val="233E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197100" y="3612515"/>
            <a:ext cx="3195955" cy="6350"/>
          </a:xfrm>
          <a:custGeom>
            <a:avLst/>
            <a:gdLst/>
            <a:ahLst/>
            <a:cxnLst/>
            <a:rect l="l" t="t" r="r" b="b"/>
            <a:pathLst>
              <a:path w="3195954" h="6350">
                <a:moveTo>
                  <a:pt x="0" y="6350"/>
                </a:moveTo>
                <a:lnTo>
                  <a:pt x="3195954" y="6350"/>
                </a:lnTo>
                <a:lnTo>
                  <a:pt x="319595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233E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402579" y="3118485"/>
            <a:ext cx="0" cy="500380"/>
          </a:xfrm>
          <a:custGeom>
            <a:avLst/>
            <a:gdLst/>
            <a:ahLst/>
            <a:cxnLst/>
            <a:rect l="l" t="t" r="r" b="b"/>
            <a:pathLst>
              <a:path w="0" h="500379">
                <a:moveTo>
                  <a:pt x="0" y="0"/>
                </a:moveTo>
                <a:lnTo>
                  <a:pt x="0" y="500380"/>
                </a:lnTo>
              </a:path>
            </a:pathLst>
          </a:custGeom>
          <a:ln w="20320">
            <a:solidFill>
              <a:srgbClr val="233E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165350" y="3074035"/>
            <a:ext cx="3234055" cy="538480"/>
          </a:xfrm>
          <a:custGeom>
            <a:avLst/>
            <a:gdLst/>
            <a:ahLst/>
            <a:cxnLst/>
            <a:rect l="l" t="t" r="r" b="b"/>
            <a:pathLst>
              <a:path w="3234054" h="538479">
                <a:moveTo>
                  <a:pt x="0" y="538479"/>
                </a:moveTo>
                <a:lnTo>
                  <a:pt x="3234054" y="538479"/>
                </a:lnTo>
                <a:lnTo>
                  <a:pt x="3234054" y="0"/>
                </a:lnTo>
                <a:lnTo>
                  <a:pt x="0" y="0"/>
                </a:lnTo>
                <a:lnTo>
                  <a:pt x="0" y="53847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165350" y="3074035"/>
            <a:ext cx="3234055" cy="538480"/>
          </a:xfrm>
          <a:custGeom>
            <a:avLst/>
            <a:gdLst/>
            <a:ahLst/>
            <a:cxnLst/>
            <a:rect l="l" t="t" r="r" b="b"/>
            <a:pathLst>
              <a:path w="3234054" h="538479">
                <a:moveTo>
                  <a:pt x="0" y="538479"/>
                </a:moveTo>
                <a:lnTo>
                  <a:pt x="3234054" y="538479"/>
                </a:lnTo>
                <a:lnTo>
                  <a:pt x="3234054" y="0"/>
                </a:lnTo>
                <a:lnTo>
                  <a:pt x="0" y="0"/>
                </a:lnTo>
                <a:lnTo>
                  <a:pt x="0" y="538479"/>
                </a:lnTo>
                <a:close/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2165350" y="744354"/>
            <a:ext cx="3241040" cy="2881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9100" marR="612775" indent="362585">
              <a:lnSpc>
                <a:spcPct val="99000"/>
              </a:lnSpc>
            </a:pPr>
            <a:r>
              <a:rPr dirty="0" sz="1800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800" spc="-2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800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800" spc="3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800" spc="-20">
                <a:solidFill>
                  <a:srgbClr val="006FC0"/>
                </a:solidFill>
                <a:latin typeface="Bernard MT Condensed"/>
                <a:cs typeface="Bernard MT Condensed"/>
              </a:rPr>
              <a:t>l</a:t>
            </a:r>
            <a:r>
              <a:rPr dirty="0" sz="180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800" spc="40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800" spc="10">
                <a:solidFill>
                  <a:srgbClr val="006FC0"/>
                </a:solidFill>
                <a:latin typeface="Bernard MT Condensed"/>
                <a:cs typeface="Bernard MT Condensed"/>
              </a:rPr>
              <a:t>un</a:t>
            </a:r>
            <a:r>
              <a:rPr dirty="0" sz="1800" spc="-20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800">
                <a:solidFill>
                  <a:srgbClr val="006FC0"/>
                </a:solidFill>
                <a:latin typeface="Bernard MT Condensed"/>
                <a:cs typeface="Bernard MT Condensed"/>
              </a:rPr>
              <a:t>v</a:t>
            </a:r>
            <a:r>
              <a:rPr dirty="0" sz="1800" spc="10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800" spc="3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800" spc="-5">
                <a:solidFill>
                  <a:srgbClr val="006FC0"/>
                </a:solidFill>
                <a:latin typeface="Bernard MT Condensed"/>
                <a:cs typeface="Bernard MT Condensed"/>
              </a:rPr>
              <a:t>s</a:t>
            </a:r>
            <a:r>
              <a:rPr dirty="0" sz="1800" spc="-20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800" spc="30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800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800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800" spc="1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800" spc="3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800" spc="-20">
                <a:solidFill>
                  <a:srgbClr val="006FC0"/>
                </a:solidFill>
                <a:latin typeface="Bernard MT Condensed"/>
                <a:cs typeface="Bernard MT Condensed"/>
              </a:rPr>
              <a:t>ll</a:t>
            </a:r>
            <a:r>
              <a:rPr dirty="0" sz="1800" spc="1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800" spc="3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800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800" spc="20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800" spc="3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800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800" spc="-30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800" spc="1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800" spc="1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800" spc="3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800" spc="-20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800" spc="1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800" spc="1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800" spc="3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800" spc="-20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800" spc="1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8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800">
                <a:solidFill>
                  <a:srgbClr val="006FC0"/>
                </a:solidFill>
                <a:latin typeface="Bernard MT Condensed"/>
                <a:cs typeface="Bernard MT Condensed"/>
              </a:rPr>
              <a:t> D</a:t>
            </a:r>
            <a:r>
              <a:rPr dirty="0" sz="1800" spc="10">
                <a:solidFill>
                  <a:srgbClr val="006FC0"/>
                </a:solidFill>
                <a:latin typeface="Bernard MT Condensed"/>
                <a:cs typeface="Bernard MT Condensed"/>
              </a:rPr>
              <a:t>ep</a:t>
            </a:r>
            <a:r>
              <a:rPr dirty="0" sz="1800" spc="30">
                <a:solidFill>
                  <a:srgbClr val="006FC0"/>
                </a:solidFill>
                <a:latin typeface="Bernard MT Condensed"/>
                <a:cs typeface="Bernard MT Condensed"/>
              </a:rPr>
              <a:t>art</a:t>
            </a:r>
            <a:r>
              <a:rPr dirty="0" sz="1800" spc="35">
                <a:solidFill>
                  <a:srgbClr val="006FC0"/>
                </a:solidFill>
                <a:latin typeface="Bernard MT Condensed"/>
                <a:cs typeface="Bernard MT Condensed"/>
              </a:rPr>
              <a:t>m</a:t>
            </a:r>
            <a:r>
              <a:rPr dirty="0" sz="1800" spc="1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800" spc="1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800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800" spc="40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800" spc="3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800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800" spc="-30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800" spc="-2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800" spc="3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800" spc="35">
                <a:solidFill>
                  <a:srgbClr val="006FC0"/>
                </a:solidFill>
                <a:latin typeface="Bernard MT Condensed"/>
                <a:cs typeface="Bernard MT Condensed"/>
              </a:rPr>
              <a:t>m</a:t>
            </a:r>
            <a:r>
              <a:rPr dirty="0" sz="1800" spc="10">
                <a:solidFill>
                  <a:srgbClr val="006FC0"/>
                </a:solidFill>
                <a:latin typeface="Bernard MT Condensed"/>
                <a:cs typeface="Bernard MT Condensed"/>
              </a:rPr>
              <a:t>pu</a:t>
            </a:r>
            <a:r>
              <a:rPr dirty="0" sz="1800" spc="30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800" spc="1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80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endParaRPr sz="1800">
              <a:latin typeface="Bernard MT Condensed"/>
              <a:cs typeface="Bernard MT Condensed"/>
            </a:endParaRPr>
          </a:p>
          <a:p>
            <a:pPr algn="ctr" marR="189865">
              <a:lnSpc>
                <a:spcPct val="100000"/>
              </a:lnSpc>
              <a:spcBef>
                <a:spcPts val="15"/>
              </a:spcBef>
            </a:pPr>
            <a:r>
              <a:rPr dirty="0" sz="1800" spc="1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800" spc="1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800" spc="3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800" spc="-20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800" spc="1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800" spc="1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800" spc="3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800" spc="-20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800" spc="1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8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800">
              <a:latin typeface="Bernard MT Condensed"/>
              <a:cs typeface="Bernard MT Condensed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000">
              <a:latin typeface="Times New Roman"/>
              <a:cs typeface="Times New Roman"/>
            </a:endParaRPr>
          </a:p>
          <a:p>
            <a:pPr algn="ctr" marR="207010">
              <a:lnSpc>
                <a:spcPct val="100000"/>
              </a:lnSpc>
            </a:pPr>
            <a:r>
              <a:rPr dirty="0" sz="2750" spc="15">
                <a:latin typeface="Bernard MT Condensed"/>
                <a:cs typeface="Bernard MT Condensed"/>
              </a:rPr>
              <a:t>S</a:t>
            </a:r>
            <a:r>
              <a:rPr dirty="0" sz="2750" spc="30">
                <a:latin typeface="Bernard MT Condensed"/>
                <a:cs typeface="Bernard MT Condensed"/>
              </a:rPr>
              <a:t>e</a:t>
            </a:r>
            <a:r>
              <a:rPr dirty="0" sz="2750" spc="-10">
                <a:latin typeface="Bernard MT Condensed"/>
                <a:cs typeface="Bernard MT Condensed"/>
              </a:rPr>
              <a:t>c</a:t>
            </a:r>
            <a:r>
              <a:rPr dirty="0" sz="2750" spc="25">
                <a:latin typeface="Bernard MT Condensed"/>
                <a:cs typeface="Bernard MT Condensed"/>
              </a:rPr>
              <a:t>o</a:t>
            </a:r>
            <a:r>
              <a:rPr dirty="0" sz="2750" spc="-10">
                <a:latin typeface="Bernard MT Condensed"/>
                <a:cs typeface="Bernard MT Condensed"/>
              </a:rPr>
              <a:t>n</a:t>
            </a:r>
            <a:r>
              <a:rPr dirty="0" sz="2750">
                <a:latin typeface="Bernard MT Condensed"/>
                <a:cs typeface="Bernard MT Condensed"/>
              </a:rPr>
              <a:t>d</a:t>
            </a:r>
            <a:r>
              <a:rPr dirty="0" sz="2750" spc="65">
                <a:latin typeface="Bernard MT Condensed"/>
                <a:cs typeface="Bernard MT Condensed"/>
              </a:rPr>
              <a:t> </a:t>
            </a:r>
            <a:r>
              <a:rPr dirty="0" sz="2750" spc="-25">
                <a:latin typeface="Bernard MT Condensed"/>
                <a:cs typeface="Bernard MT Condensed"/>
              </a:rPr>
              <a:t>s</a:t>
            </a:r>
            <a:r>
              <a:rPr dirty="0" sz="2750" spc="5">
                <a:latin typeface="Bernard MT Condensed"/>
                <a:cs typeface="Bernard MT Condensed"/>
              </a:rPr>
              <a:t>t</a:t>
            </a:r>
            <a:r>
              <a:rPr dirty="0" sz="2750" spc="25">
                <a:latin typeface="Bernard MT Condensed"/>
                <a:cs typeface="Bernard MT Condensed"/>
              </a:rPr>
              <a:t>ag</a:t>
            </a:r>
            <a:r>
              <a:rPr dirty="0" sz="2750">
                <a:latin typeface="Bernard MT Condensed"/>
                <a:cs typeface="Bernard MT Condensed"/>
              </a:rPr>
              <a:t>e</a:t>
            </a:r>
            <a:endParaRPr sz="2750">
              <a:latin typeface="Bernard MT Condensed"/>
              <a:cs typeface="Bernard MT Condense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>
              <a:latin typeface="Times New Roman"/>
              <a:cs typeface="Times New Roman"/>
            </a:endParaRPr>
          </a:p>
          <a:p>
            <a:pPr marL="523875">
              <a:lnSpc>
                <a:spcPct val="100000"/>
              </a:lnSpc>
            </a:pPr>
            <a:r>
              <a:rPr dirty="0" sz="2750" spc="20">
                <a:latin typeface="Times New Roman"/>
                <a:cs typeface="Times New Roman"/>
              </a:rPr>
              <a:t>M</a:t>
            </a:r>
            <a:r>
              <a:rPr dirty="0" sz="2750" spc="-85">
                <a:latin typeface="Times New Roman"/>
                <a:cs typeface="Times New Roman"/>
              </a:rPr>
              <a:t>i</a:t>
            </a:r>
            <a:r>
              <a:rPr dirty="0" sz="2750" spc="-25">
                <a:latin typeface="Times New Roman"/>
                <a:cs typeface="Times New Roman"/>
              </a:rPr>
              <a:t>c</a:t>
            </a:r>
            <a:r>
              <a:rPr dirty="0" sz="2750" spc="-20">
                <a:latin typeface="Times New Roman"/>
                <a:cs typeface="Times New Roman"/>
              </a:rPr>
              <a:t>r</a:t>
            </a:r>
            <a:r>
              <a:rPr dirty="0" sz="2750" spc="-30">
                <a:latin typeface="Times New Roman"/>
                <a:cs typeface="Times New Roman"/>
              </a:rPr>
              <a:t>op</a:t>
            </a:r>
            <a:r>
              <a:rPr dirty="0" sz="2750" spc="-20">
                <a:latin typeface="Times New Roman"/>
                <a:cs typeface="Times New Roman"/>
              </a:rPr>
              <a:t>r</a:t>
            </a:r>
            <a:r>
              <a:rPr dirty="0" sz="2750" spc="45">
                <a:latin typeface="Times New Roman"/>
                <a:cs typeface="Times New Roman"/>
              </a:rPr>
              <a:t>o</a:t>
            </a:r>
            <a:r>
              <a:rPr dirty="0" sz="2750" spc="-25">
                <a:latin typeface="Times New Roman"/>
                <a:cs typeface="Times New Roman"/>
              </a:rPr>
              <a:t>c</a:t>
            </a:r>
            <a:r>
              <a:rPr dirty="0" sz="2750" spc="50">
                <a:latin typeface="Times New Roman"/>
                <a:cs typeface="Times New Roman"/>
              </a:rPr>
              <a:t>e</a:t>
            </a:r>
            <a:r>
              <a:rPr dirty="0" sz="2750" spc="-20">
                <a:latin typeface="Times New Roman"/>
                <a:cs typeface="Times New Roman"/>
              </a:rPr>
              <a:t>s</a:t>
            </a:r>
            <a:r>
              <a:rPr dirty="0" sz="2750" spc="50">
                <a:latin typeface="Times New Roman"/>
                <a:cs typeface="Times New Roman"/>
              </a:rPr>
              <a:t>s</a:t>
            </a:r>
            <a:r>
              <a:rPr dirty="0" sz="2750" spc="-30">
                <a:latin typeface="Times New Roman"/>
                <a:cs typeface="Times New Roman"/>
              </a:rPr>
              <a:t>o</a:t>
            </a:r>
            <a:r>
              <a:rPr dirty="0" sz="2750" spc="5">
                <a:latin typeface="Times New Roman"/>
                <a:cs typeface="Times New Roman"/>
              </a:rPr>
              <a:t>r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68655" y="7796530"/>
            <a:ext cx="6044565" cy="890905"/>
          </a:xfrm>
          <a:custGeom>
            <a:avLst/>
            <a:gdLst/>
            <a:ahLst/>
            <a:cxnLst/>
            <a:rect l="l" t="t" r="r" b="b"/>
            <a:pathLst>
              <a:path w="6044565" h="890904">
                <a:moveTo>
                  <a:pt x="0" y="890905"/>
                </a:moveTo>
                <a:lnTo>
                  <a:pt x="6044565" y="890905"/>
                </a:lnTo>
                <a:lnTo>
                  <a:pt x="6044565" y="0"/>
                </a:lnTo>
                <a:lnTo>
                  <a:pt x="0" y="0"/>
                </a:lnTo>
                <a:lnTo>
                  <a:pt x="0" y="890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668655" y="7796530"/>
            <a:ext cx="6044565" cy="8909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R="5080">
              <a:lnSpc>
                <a:spcPts val="2830"/>
              </a:lnSpc>
            </a:pPr>
            <a:r>
              <a:rPr dirty="0" sz="2400" spc="-45" i="1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dirty="0" sz="2400" spc="-35" i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dirty="0" sz="2400" spc="-15" i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dirty="0" sz="2400" spc="-35" i="1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dirty="0" sz="2400" spc="-15" i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dirty="0" sz="2400" i="1">
                <a:solidFill>
                  <a:srgbClr val="FF0000"/>
                </a:solidFill>
                <a:latin typeface="Times New Roman"/>
                <a:cs typeface="Times New Roman"/>
              </a:rPr>
              <a:t>nt</a:t>
            </a:r>
            <a:r>
              <a:rPr dirty="0" sz="2400" spc="-15" i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dirty="0" sz="2400" i="1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dirty="0" sz="2400" spc="150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i="1">
                <a:solidFill>
                  <a:srgbClr val="FF0000"/>
                </a:solidFill>
                <a:latin typeface="Times New Roman"/>
                <a:cs typeface="Times New Roman"/>
              </a:rPr>
              <a:t>by</a:t>
            </a:r>
            <a:r>
              <a:rPr dirty="0" sz="2400" spc="-15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i="1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830"/>
              </a:lnSpc>
            </a:pPr>
            <a:r>
              <a:rPr dirty="0" sz="2400" spc="30" i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dirty="0" sz="2400" spc="-35" i="1">
                <a:solidFill>
                  <a:srgbClr val="FF0000"/>
                </a:solidFill>
                <a:latin typeface="Times New Roman"/>
                <a:cs typeface="Times New Roman"/>
              </a:rPr>
              <a:t>ss</a:t>
            </a:r>
            <a:r>
              <a:rPr dirty="0" sz="2400" i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dirty="0" sz="2400" spc="-30" i="1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dirty="0" sz="2400" i="1">
                <a:solidFill>
                  <a:srgbClr val="FF0000"/>
                </a:solidFill>
                <a:latin typeface="Times New Roman"/>
                <a:cs typeface="Times New Roman"/>
              </a:rPr>
              <a:t>tant</a:t>
            </a:r>
            <a:r>
              <a:rPr dirty="0" sz="2400" spc="75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i="1">
                <a:solidFill>
                  <a:srgbClr val="FF0000"/>
                </a:solidFill>
                <a:latin typeface="Times New Roman"/>
                <a:cs typeface="Times New Roman"/>
              </a:rPr>
              <a:t>le</a:t>
            </a:r>
            <a:r>
              <a:rPr dirty="0" sz="2400" spc="-25" i="1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dirty="0" sz="2400" i="1">
                <a:solidFill>
                  <a:srgbClr val="FF0000"/>
                </a:solidFill>
                <a:latin typeface="Times New Roman"/>
                <a:cs typeface="Times New Roman"/>
              </a:rPr>
              <a:t>tu</a:t>
            </a:r>
            <a:r>
              <a:rPr dirty="0" sz="2400" spc="-35" i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dirty="0" sz="2400" spc="-15" i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dirty="0" sz="2400" spc="-35" i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dirty="0" sz="2400" i="1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r>
              <a:rPr dirty="0" sz="2400" spc="90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spc="30" i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dirty="0" sz="2400" i="1">
                <a:solidFill>
                  <a:srgbClr val="FF0000"/>
                </a:solidFill>
                <a:latin typeface="Times New Roman"/>
                <a:cs typeface="Times New Roman"/>
              </a:rPr>
              <a:t>bdu</a:t>
            </a:r>
            <a:r>
              <a:rPr dirty="0" sz="2400" spc="5" i="1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dirty="0" sz="2400" i="1">
                <a:solidFill>
                  <a:srgbClr val="FF0000"/>
                </a:solidFill>
                <a:latin typeface="Times New Roman"/>
                <a:cs typeface="Times New Roman"/>
              </a:rPr>
              <a:t>lah </a:t>
            </a:r>
            <a:r>
              <a:rPr dirty="0" sz="2400" spc="10" i="1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dirty="0" sz="2400" i="1">
                <a:solidFill>
                  <a:srgbClr val="FF0000"/>
                </a:solidFill>
                <a:latin typeface="Times New Roman"/>
                <a:cs typeface="Times New Roman"/>
              </a:rPr>
              <a:t>ha</a:t>
            </a:r>
            <a:r>
              <a:rPr dirty="0" sz="2400" spc="5" i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dirty="0" sz="2400" spc="-15" i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dirty="0" sz="2400" i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dirty="0" sz="2400" spc="-35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spc="30" i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dirty="0" sz="2400" i="1">
                <a:solidFill>
                  <a:srgbClr val="FF0000"/>
                </a:solidFill>
                <a:latin typeface="Times New Roman"/>
                <a:cs typeface="Times New Roman"/>
              </a:rPr>
              <a:t>bda</a:t>
            </a:r>
            <a:r>
              <a:rPr dirty="0" sz="2400" spc="5" i="1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dirty="0" sz="2400" spc="-35" i="1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dirty="0" sz="2400" i="1">
                <a:solidFill>
                  <a:srgbClr val="FF0000"/>
                </a:solidFill>
                <a:latin typeface="Times New Roman"/>
                <a:cs typeface="Times New Roman"/>
              </a:rPr>
              <a:t>atir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05117" y="309943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09879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262558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05117" y="10386694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502" y="473083"/>
            <a:ext cx="2219325" cy="540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69950">
              <a:lnSpc>
                <a:spcPts val="143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un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v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30">
                <a:solidFill>
                  <a:srgbClr val="006FC0"/>
                </a:solidFill>
                <a:latin typeface="Bernard MT Condensed"/>
                <a:cs typeface="Bernard MT Condensed"/>
              </a:rPr>
              <a:t>s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3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ll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 marL="12700">
              <a:lnSpc>
                <a:spcPts val="138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ar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m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om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pu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19544" y="71119"/>
            <a:ext cx="842645" cy="1033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5502" y="1898668"/>
            <a:ext cx="445134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2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.</a:t>
            </a:r>
            <a:r>
              <a:rPr dirty="0" sz="2150" spc="20">
                <a:solidFill>
                  <a:srgbClr val="17365D"/>
                </a:solidFill>
                <a:latin typeface="Cambria"/>
                <a:cs typeface="Cambria"/>
              </a:rPr>
              <a:t>b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.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61235" y="1898668"/>
            <a:ext cx="4803775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-25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2150" spc="-1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 spc="-30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229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j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2150" spc="-30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19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ft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 spc="21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-25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 spc="70">
                <a:solidFill>
                  <a:srgbClr val="17365D"/>
                </a:solidFill>
                <a:latin typeface="Cambria"/>
                <a:cs typeface="Cambria"/>
              </a:rPr>
              <a:t>/</a:t>
            </a:r>
            <a:r>
              <a:rPr dirty="0" sz="2150" spc="50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b</a:t>
            </a:r>
            <a:r>
              <a:rPr dirty="0" sz="2150" spc="9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90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70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5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9152" y="2245042"/>
            <a:ext cx="5989320" cy="0"/>
          </a:xfrm>
          <a:custGeom>
            <a:avLst/>
            <a:gdLst/>
            <a:ahLst/>
            <a:cxnLst/>
            <a:rect l="l" t="t" r="r" b="b"/>
            <a:pathLst>
              <a:path w="5989320" h="0">
                <a:moveTo>
                  <a:pt x="0" y="0"/>
                </a:moveTo>
                <a:lnTo>
                  <a:pt x="5989320" y="0"/>
                </a:lnTo>
              </a:path>
            </a:pathLst>
          </a:custGeom>
          <a:ln w="1079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303274" y="2616358"/>
            <a:ext cx="1311910" cy="1188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470534" marR="90805">
              <a:lnSpc>
                <a:spcPct val="100499"/>
              </a:lnSpc>
              <a:spcBef>
                <a:spcPts val="25"/>
              </a:spcBef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3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0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3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39h</a:t>
            </a:r>
            <a:r>
              <a:rPr dirty="0" sz="1100" spc="-4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D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3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31h</a:t>
            </a:r>
            <a:r>
              <a:rPr dirty="0" sz="1100" spc="-4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AAA</a:t>
            </a:r>
            <a:endParaRPr sz="1100">
              <a:latin typeface="Calibri"/>
              <a:cs typeface="Calibri"/>
            </a:endParaRPr>
          </a:p>
          <a:p>
            <a:pPr marL="470534">
              <a:lnSpc>
                <a:spcPct val="100000"/>
              </a:lnSpc>
              <a:spcBef>
                <a:spcPts val="30"/>
              </a:spcBef>
            </a:pP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D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3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303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0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92195" y="3130962"/>
            <a:ext cx="1699260" cy="5022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35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10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sub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100" spc="-1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100" spc="4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1100" spc="-9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1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25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th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300"/>
              </a:lnSpc>
              <a:spcBef>
                <a:spcPts val="30"/>
              </a:spcBef>
            </a:pP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z="1100" spc="-4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dirty="0" sz="1100" spc="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2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-2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z="1100" spc="2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dirty="0" sz="1100" spc="-35">
                <a:solidFill>
                  <a:srgbClr val="FF0000"/>
                </a:solidFill>
                <a:latin typeface="Calibri"/>
                <a:cs typeface="Calibri"/>
              </a:rPr>
              <a:t>31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300"/>
              </a:lnSpc>
            </a:pP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25">
                <a:solidFill>
                  <a:srgbClr val="FF0000"/>
                </a:solidFill>
                <a:latin typeface="Calibri"/>
                <a:cs typeface="Calibri"/>
              </a:rPr>
              <a:t>AAS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03274" y="3979449"/>
            <a:ext cx="1235710" cy="511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70534" marR="5080">
              <a:lnSpc>
                <a:spcPct val="102400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3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4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Ch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21h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5117" y="309943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9879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262558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5117" y="10386694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502" y="473083"/>
            <a:ext cx="2219325" cy="540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69950">
              <a:lnSpc>
                <a:spcPts val="143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un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v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30">
                <a:solidFill>
                  <a:srgbClr val="006FC0"/>
                </a:solidFill>
                <a:latin typeface="Bernard MT Condensed"/>
                <a:cs typeface="Bernard MT Condensed"/>
              </a:rPr>
              <a:t>s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3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ll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 marL="12700">
              <a:lnSpc>
                <a:spcPts val="138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ar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m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om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pu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19544" y="71119"/>
            <a:ext cx="842645" cy="1033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5502" y="2070118"/>
            <a:ext cx="492759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2.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.i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61235" y="2070118"/>
            <a:ext cx="3627120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16</a:t>
            </a:r>
            <a:r>
              <a:rPr dirty="0" sz="2150" spc="114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b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it</a:t>
            </a:r>
            <a:r>
              <a:rPr dirty="0" sz="2150" spc="13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40">
                <a:solidFill>
                  <a:srgbClr val="17365D"/>
                </a:solidFill>
                <a:latin typeface="Cambria"/>
                <a:cs typeface="Cambria"/>
              </a:rPr>
              <a:t>M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70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5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 spc="65">
                <a:solidFill>
                  <a:srgbClr val="17365D"/>
                </a:solidFill>
                <a:latin typeface="Cambria"/>
                <a:cs typeface="Cambria"/>
              </a:rPr>
              <a:t>/</a:t>
            </a:r>
            <a:r>
              <a:rPr dirty="0" sz="2150" spc="65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2150" spc="-80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110">
                <a:solidFill>
                  <a:srgbClr val="17365D"/>
                </a:solidFill>
                <a:latin typeface="Cambria"/>
                <a:cs typeface="Cambria"/>
              </a:rPr>
              <a:t>v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35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2150" spc="70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5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9152" y="2416746"/>
            <a:ext cx="5989320" cy="0"/>
          </a:xfrm>
          <a:custGeom>
            <a:avLst/>
            <a:gdLst/>
            <a:ahLst/>
            <a:cxnLst/>
            <a:rect l="l" t="t" r="r" b="b"/>
            <a:pathLst>
              <a:path w="5989320" h="0">
                <a:moveTo>
                  <a:pt x="0" y="0"/>
                </a:moveTo>
                <a:lnTo>
                  <a:pt x="5989320" y="0"/>
                </a:lnTo>
              </a:path>
            </a:pathLst>
          </a:custGeom>
          <a:ln w="1079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303274" y="2787808"/>
            <a:ext cx="1344295" cy="1531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470534" marR="5080">
              <a:lnSpc>
                <a:spcPct val="100499"/>
              </a:lnSpc>
              <a:spcBef>
                <a:spcPts val="20"/>
              </a:spcBef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3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65F92"/>
                </a:solidFill>
                <a:latin typeface="Calibri"/>
                <a:cs typeface="Calibri"/>
              </a:rPr>
              <a:t>1234h</a:t>
            </a:r>
            <a:r>
              <a:rPr dirty="0" sz="1100" spc="-45">
                <a:solidFill>
                  <a:srgbClr val="365F92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3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65F92"/>
                </a:solidFill>
                <a:latin typeface="Calibri"/>
                <a:cs typeface="Calibri"/>
              </a:rPr>
              <a:t>7698h</a:t>
            </a:r>
            <a:r>
              <a:rPr dirty="0" sz="1100" spc="-45">
                <a:solidFill>
                  <a:srgbClr val="365F92"/>
                </a:solidFill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D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3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65F92"/>
                </a:solidFill>
                <a:latin typeface="Calibri"/>
                <a:cs typeface="Calibri"/>
              </a:rPr>
              <a:t>31h</a:t>
            </a:r>
            <a:r>
              <a:rPr dirty="0" sz="1100" spc="-45">
                <a:solidFill>
                  <a:srgbClr val="365F92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5">
                <a:latin typeface="Calibri"/>
                <a:cs typeface="Calibri"/>
              </a:rPr>
              <a:t>L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10">
                <a:latin typeface="Calibri"/>
                <a:cs typeface="Calibri"/>
              </a:rPr>
              <a:t>X</a:t>
            </a:r>
            <a:endParaRPr sz="1100">
              <a:latin typeface="Calibri"/>
              <a:cs typeface="Calibri"/>
            </a:endParaRPr>
          </a:p>
          <a:p>
            <a:pPr marL="470534" marR="114300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0">
                <a:latin typeface="Calibri"/>
                <a:cs typeface="Calibri"/>
              </a:rPr>
              <a:t>H</a:t>
            </a:r>
            <a:r>
              <a:rPr dirty="0" sz="1100" spc="20">
                <a:solidFill>
                  <a:srgbClr val="2C4F79"/>
                </a:solidFill>
                <a:latin typeface="Calibri"/>
                <a:cs typeface="Calibri"/>
              </a:rPr>
              <a:t>,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4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Ch</a:t>
            </a:r>
            <a:r>
              <a:rPr dirty="0" sz="1100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2"/>
                </a:solidFill>
                <a:latin typeface="Calibri"/>
                <a:cs typeface="Calibri"/>
              </a:rPr>
              <a:t>21h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92195" y="3464718"/>
            <a:ext cx="1499235" cy="340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35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10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1100" spc="25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1100" spc="-9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100" spc="-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25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100" spc="-3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th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dirty="0" sz="1100" spc="2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5117" y="309943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9879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262558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5117" y="10386694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502" y="473083"/>
            <a:ext cx="2219325" cy="540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69950">
              <a:lnSpc>
                <a:spcPts val="143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un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v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30">
                <a:solidFill>
                  <a:srgbClr val="006FC0"/>
                </a:solidFill>
                <a:latin typeface="Bernard MT Condensed"/>
                <a:cs typeface="Bernard MT Condensed"/>
              </a:rPr>
              <a:t>s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3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ll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 marL="12700">
              <a:lnSpc>
                <a:spcPts val="138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ar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m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om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pu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19544" y="71119"/>
            <a:ext cx="842645" cy="1033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5502" y="2241822"/>
            <a:ext cx="569595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2.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.ii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61235" y="2241822"/>
            <a:ext cx="2484120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32</a:t>
            </a:r>
            <a:r>
              <a:rPr dirty="0" sz="2150" spc="114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b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it</a:t>
            </a:r>
            <a:r>
              <a:rPr dirty="0" sz="2150" spc="13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40">
                <a:solidFill>
                  <a:srgbClr val="17365D"/>
                </a:solidFill>
                <a:latin typeface="Cambria"/>
                <a:cs typeface="Cambria"/>
              </a:rPr>
              <a:t>M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70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5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9152" y="2588196"/>
            <a:ext cx="5989320" cy="0"/>
          </a:xfrm>
          <a:custGeom>
            <a:avLst/>
            <a:gdLst/>
            <a:ahLst/>
            <a:cxnLst/>
            <a:rect l="l" t="t" r="r" b="b"/>
            <a:pathLst>
              <a:path w="5989320" h="0">
                <a:moveTo>
                  <a:pt x="0" y="0"/>
                </a:moveTo>
                <a:lnTo>
                  <a:pt x="5989320" y="0"/>
                </a:lnTo>
              </a:path>
            </a:pathLst>
          </a:custGeom>
          <a:ln w="1079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303274" y="2787808"/>
            <a:ext cx="1426210" cy="6650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2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marL="470534">
              <a:lnSpc>
                <a:spcPct val="100000"/>
              </a:lnSpc>
              <a:spcBef>
                <a:spcPts val="30"/>
              </a:spcBef>
            </a:pP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15">
                <a:latin typeface="Calibri"/>
                <a:cs typeface="Calibri"/>
              </a:rPr>
              <a:t>o</a:t>
            </a:r>
            <a:r>
              <a:rPr dirty="0" sz="1100" spc="25">
                <a:latin typeface="Calibri"/>
                <a:cs typeface="Calibri"/>
              </a:rPr>
              <a:t>w</a:t>
            </a:r>
            <a:r>
              <a:rPr dirty="0" sz="1100" spc="10">
                <a:latin typeface="Calibri"/>
                <a:cs typeface="Calibri"/>
              </a:rPr>
              <a:t>1</a:t>
            </a:r>
            <a:r>
              <a:rPr dirty="0" sz="1100" spc="-7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5">
                <a:latin typeface="Calibri"/>
                <a:cs typeface="Calibri"/>
              </a:rPr>
              <a:t>W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567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8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L="470534" marR="5080">
              <a:lnSpc>
                <a:spcPts val="1280"/>
              </a:lnSpc>
              <a:spcBef>
                <a:spcPts val="110"/>
              </a:spcBef>
            </a:pP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5">
                <a:latin typeface="Calibri"/>
                <a:cs typeface="Calibri"/>
              </a:rPr>
              <a:t>g</a:t>
            </a:r>
            <a:r>
              <a:rPr dirty="0" sz="1100" spc="15">
                <a:latin typeface="Calibri"/>
                <a:cs typeface="Calibri"/>
              </a:rPr>
              <a:t>h</a:t>
            </a:r>
            <a:r>
              <a:rPr dirty="0" sz="1100" spc="10">
                <a:latin typeface="Calibri"/>
                <a:cs typeface="Calibri"/>
              </a:rPr>
              <a:t>1</a:t>
            </a:r>
            <a:r>
              <a:rPr dirty="0" sz="1100" spc="-7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5">
                <a:latin typeface="Calibri"/>
                <a:cs typeface="Calibri"/>
              </a:rPr>
              <a:t>W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123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4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15">
                <a:latin typeface="Calibri"/>
                <a:cs typeface="Calibri"/>
              </a:rPr>
              <a:t>o</a:t>
            </a:r>
            <a:r>
              <a:rPr dirty="0" sz="1100" spc="25">
                <a:latin typeface="Calibri"/>
                <a:cs typeface="Calibri"/>
              </a:rPr>
              <a:t>w</a:t>
            </a:r>
            <a:r>
              <a:rPr dirty="0" sz="1100" spc="10">
                <a:latin typeface="Calibri"/>
                <a:cs typeface="Calibri"/>
              </a:rPr>
              <a:t>2</a:t>
            </a:r>
            <a:r>
              <a:rPr dirty="0" sz="1100" spc="-7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5">
                <a:latin typeface="Calibri"/>
                <a:cs typeface="Calibri"/>
              </a:rPr>
              <a:t>W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567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8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L="470534" marR="5080">
              <a:lnSpc>
                <a:spcPts val="1350"/>
              </a:lnSpc>
              <a:spcBef>
                <a:spcPts val="15"/>
              </a:spcBef>
            </a:pP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5">
                <a:latin typeface="Calibri"/>
                <a:cs typeface="Calibri"/>
              </a:rPr>
              <a:t>g</a:t>
            </a:r>
            <a:r>
              <a:rPr dirty="0" sz="1100" spc="15">
                <a:latin typeface="Calibri"/>
                <a:cs typeface="Calibri"/>
              </a:rPr>
              <a:t>h</a:t>
            </a:r>
            <a:r>
              <a:rPr dirty="0" sz="1100" spc="10">
                <a:latin typeface="Calibri"/>
                <a:cs typeface="Calibri"/>
              </a:rPr>
              <a:t>2</a:t>
            </a:r>
            <a:r>
              <a:rPr dirty="0" sz="1100" spc="-7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5">
                <a:latin typeface="Calibri"/>
                <a:cs typeface="Calibri"/>
              </a:rPr>
              <a:t>W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123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4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ns</a:t>
            </a:r>
            <a:r>
              <a:rPr dirty="0" sz="1100" spc="10">
                <a:latin typeface="Calibri"/>
                <a:cs typeface="Calibri"/>
              </a:rPr>
              <a:t>1</a:t>
            </a:r>
            <a:r>
              <a:rPr dirty="0" sz="1100" spc="-7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5">
                <a:latin typeface="Calibri"/>
                <a:cs typeface="Calibri"/>
              </a:rPr>
              <a:t>W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70534">
              <a:lnSpc>
                <a:spcPts val="1300"/>
              </a:lnSpc>
            </a:pP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ns</a:t>
            </a:r>
            <a:r>
              <a:rPr dirty="0" sz="1100" spc="10">
                <a:latin typeface="Calibri"/>
                <a:cs typeface="Calibri"/>
              </a:rPr>
              <a:t>2</a:t>
            </a:r>
            <a:r>
              <a:rPr dirty="0" sz="1100" spc="-7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5">
                <a:latin typeface="Calibri"/>
                <a:cs typeface="Calibri"/>
              </a:rPr>
              <a:t>W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70534" marR="328930">
              <a:lnSpc>
                <a:spcPct val="102299"/>
              </a:lnSpc>
            </a:pP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ns</a:t>
            </a:r>
            <a:r>
              <a:rPr dirty="0" sz="1100" spc="10">
                <a:latin typeface="Calibri"/>
                <a:cs typeface="Calibri"/>
              </a:rPr>
              <a:t>3</a:t>
            </a:r>
            <a:r>
              <a:rPr dirty="0" sz="1100" spc="-7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5">
                <a:latin typeface="Calibri"/>
                <a:cs typeface="Calibri"/>
              </a:rPr>
              <a:t>W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?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ns</a:t>
            </a:r>
            <a:r>
              <a:rPr dirty="0" sz="1100" spc="10">
                <a:latin typeface="Calibri"/>
                <a:cs typeface="Calibri"/>
              </a:rPr>
              <a:t>4</a:t>
            </a:r>
            <a:r>
              <a:rPr dirty="0" sz="1100" spc="-7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5">
                <a:latin typeface="Calibri"/>
                <a:cs typeface="Calibri"/>
              </a:rPr>
              <a:t>W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470534">
              <a:lnSpc>
                <a:spcPct val="100000"/>
              </a:lnSpc>
              <a:spcBef>
                <a:spcPts val="30"/>
              </a:spcBef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20">
                <a:latin typeface="Calibri"/>
                <a:cs typeface="Calibri"/>
              </a:rPr>
              <a:t>@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ta</a:t>
            </a:r>
            <a:endParaRPr sz="1100">
              <a:latin typeface="Calibri"/>
              <a:cs typeface="Calibri"/>
            </a:endParaRPr>
          </a:p>
          <a:p>
            <a:pPr marL="470534" marR="114300">
              <a:lnSpc>
                <a:spcPct val="101200"/>
              </a:lnSpc>
              <a:spcBef>
                <a:spcPts val="15"/>
              </a:spcBef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15">
                <a:latin typeface="Calibri"/>
                <a:cs typeface="Calibri"/>
              </a:rPr>
              <a:t>o</a:t>
            </a:r>
            <a:r>
              <a:rPr dirty="0" sz="1100" spc="25">
                <a:latin typeface="Calibri"/>
                <a:cs typeface="Calibri"/>
              </a:rPr>
              <a:t>w</a:t>
            </a:r>
            <a:r>
              <a:rPr dirty="0" sz="1100" spc="10">
                <a:latin typeface="Calibri"/>
                <a:cs typeface="Calibri"/>
              </a:rPr>
              <a:t>1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5">
                <a:latin typeface="Calibri"/>
                <a:cs typeface="Calibri"/>
              </a:rPr>
              <a:t>L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15">
                <a:latin typeface="Calibri"/>
                <a:cs typeface="Calibri"/>
              </a:rPr>
              <a:t>o</a:t>
            </a:r>
            <a:r>
              <a:rPr dirty="0" sz="1100" spc="25">
                <a:latin typeface="Calibri"/>
                <a:cs typeface="Calibri"/>
              </a:rPr>
              <a:t>w</a:t>
            </a:r>
            <a:r>
              <a:rPr dirty="0" sz="1100" spc="10">
                <a:latin typeface="Calibri"/>
                <a:cs typeface="Calibri"/>
              </a:rPr>
              <a:t>2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ns</a:t>
            </a:r>
            <a:r>
              <a:rPr dirty="0" sz="1100" spc="-35">
                <a:latin typeface="Calibri"/>
                <a:cs typeface="Calibri"/>
              </a:rPr>
              <a:t>1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ns</a:t>
            </a:r>
            <a:r>
              <a:rPr dirty="0" sz="1100" spc="-25">
                <a:latin typeface="Calibri"/>
                <a:cs typeface="Calibri"/>
              </a:rPr>
              <a:t>2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15">
                <a:latin typeface="Calibri"/>
                <a:cs typeface="Calibri"/>
              </a:rPr>
              <a:t>o</a:t>
            </a:r>
            <a:r>
              <a:rPr dirty="0" sz="1100" spc="25">
                <a:latin typeface="Calibri"/>
                <a:cs typeface="Calibri"/>
              </a:rPr>
              <a:t>w</a:t>
            </a:r>
            <a:r>
              <a:rPr dirty="0" sz="1100" spc="10"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  <a:p>
            <a:pPr marL="470534" marR="86360">
              <a:lnSpc>
                <a:spcPct val="102400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5">
                <a:latin typeface="Calibri"/>
                <a:cs typeface="Calibri"/>
              </a:rPr>
              <a:t>L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5">
                <a:latin typeface="Calibri"/>
                <a:cs typeface="Calibri"/>
              </a:rPr>
              <a:t>g</a:t>
            </a:r>
            <a:r>
              <a:rPr dirty="0" sz="1100" spc="15">
                <a:latin typeface="Calibri"/>
                <a:cs typeface="Calibri"/>
              </a:rPr>
              <a:t>h</a:t>
            </a:r>
            <a:r>
              <a:rPr dirty="0" sz="1100" spc="10">
                <a:latin typeface="Calibri"/>
                <a:cs typeface="Calibri"/>
              </a:rPr>
              <a:t>2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D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ns</a:t>
            </a:r>
            <a:r>
              <a:rPr dirty="0" sz="1100" spc="10">
                <a:latin typeface="Calibri"/>
                <a:cs typeface="Calibri"/>
              </a:rPr>
              <a:t>2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3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00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ns</a:t>
            </a:r>
            <a:r>
              <a:rPr dirty="0" sz="1100" spc="-35">
                <a:latin typeface="Calibri"/>
                <a:cs typeface="Calibri"/>
              </a:rPr>
              <a:t>2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ns</a:t>
            </a:r>
            <a:r>
              <a:rPr dirty="0" sz="1100" spc="-35">
                <a:latin typeface="Calibri"/>
                <a:cs typeface="Calibri"/>
              </a:rPr>
              <a:t>3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X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1150">
              <a:latin typeface="Times New Roman"/>
              <a:cs typeface="Times New Roman"/>
            </a:endParaRPr>
          </a:p>
          <a:p>
            <a:pPr marL="470534" marR="86360">
              <a:lnSpc>
                <a:spcPct val="1008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5">
                <a:latin typeface="Calibri"/>
                <a:cs typeface="Calibri"/>
              </a:rPr>
              <a:t>g</a:t>
            </a:r>
            <a:r>
              <a:rPr dirty="0" sz="1100" spc="15">
                <a:latin typeface="Calibri"/>
                <a:cs typeface="Calibri"/>
              </a:rPr>
              <a:t>h</a:t>
            </a:r>
            <a:r>
              <a:rPr dirty="0" sz="1100" spc="10">
                <a:latin typeface="Calibri"/>
                <a:cs typeface="Calibri"/>
              </a:rPr>
              <a:t>1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5">
                <a:latin typeface="Calibri"/>
                <a:cs typeface="Calibri"/>
              </a:rPr>
              <a:t>L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15">
                <a:latin typeface="Calibri"/>
                <a:cs typeface="Calibri"/>
              </a:rPr>
              <a:t>o</a:t>
            </a:r>
            <a:r>
              <a:rPr dirty="0" sz="1100" spc="25">
                <a:latin typeface="Calibri"/>
                <a:cs typeface="Calibri"/>
              </a:rPr>
              <a:t>w</a:t>
            </a:r>
            <a:r>
              <a:rPr dirty="0" sz="1100" spc="10">
                <a:latin typeface="Calibri"/>
                <a:cs typeface="Calibri"/>
              </a:rPr>
              <a:t>2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20">
                <a:latin typeface="Calibri"/>
                <a:cs typeface="Calibri"/>
              </a:rPr>
              <a:t>X,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5">
                <a:latin typeface="Calibri"/>
                <a:cs typeface="Calibri"/>
              </a:rPr>
              <a:t>g</a:t>
            </a:r>
            <a:r>
              <a:rPr dirty="0" sz="1100" spc="15">
                <a:latin typeface="Calibri"/>
                <a:cs typeface="Calibri"/>
              </a:rPr>
              <a:t>h</a:t>
            </a:r>
            <a:r>
              <a:rPr dirty="0" sz="1100" spc="10"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  <a:p>
            <a:pPr marL="470534" marR="249554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5">
                <a:latin typeface="Calibri"/>
                <a:cs typeface="Calibri"/>
              </a:rPr>
              <a:t>L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5">
                <a:latin typeface="Calibri"/>
                <a:cs typeface="Calibri"/>
              </a:rPr>
              <a:t>g</a:t>
            </a:r>
            <a:r>
              <a:rPr dirty="0" sz="1100" spc="15">
                <a:latin typeface="Calibri"/>
                <a:cs typeface="Calibri"/>
              </a:rPr>
              <a:t>h</a:t>
            </a:r>
            <a:r>
              <a:rPr dirty="0" sz="1100" spc="10">
                <a:latin typeface="Calibri"/>
                <a:cs typeface="Calibri"/>
              </a:rPr>
              <a:t>2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D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X</a:t>
            </a:r>
            <a:endParaRPr sz="1100">
              <a:latin typeface="Calibri"/>
              <a:cs typeface="Calibri"/>
            </a:endParaRPr>
          </a:p>
          <a:p>
            <a:pPr marL="470534" marR="140970">
              <a:lnSpc>
                <a:spcPct val="101400"/>
              </a:lnSpc>
              <a:spcBef>
                <a:spcPts val="15"/>
              </a:spcBef>
            </a:pP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35">
                <a:latin typeface="Calibri"/>
                <a:cs typeface="Calibri"/>
              </a:rPr>
              <a:t>00</a:t>
            </a:r>
            <a:r>
              <a:rPr dirty="0" sz="1100" spc="10"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D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ns</a:t>
            </a:r>
            <a:r>
              <a:rPr dirty="0" sz="1100" spc="-35">
                <a:latin typeface="Calibri"/>
                <a:cs typeface="Calibri"/>
              </a:rPr>
              <a:t>2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5">
                <a:latin typeface="Calibri"/>
                <a:cs typeface="Calibri"/>
              </a:rPr>
              <a:t>CX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ns</a:t>
            </a:r>
            <a:r>
              <a:rPr dirty="0" sz="1100" spc="-35">
                <a:latin typeface="Calibri"/>
                <a:cs typeface="Calibri"/>
              </a:rPr>
              <a:t>3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1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35">
                <a:latin typeface="Calibri"/>
                <a:cs typeface="Calibri"/>
              </a:rPr>
              <a:t>00</a:t>
            </a:r>
            <a:r>
              <a:rPr dirty="0" sz="1100" spc="10"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ns</a:t>
            </a:r>
            <a:r>
              <a:rPr dirty="0" sz="1100" spc="-35">
                <a:latin typeface="Calibri"/>
                <a:cs typeface="Calibri"/>
              </a:rPr>
              <a:t>4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3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4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Ch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21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5117" y="309943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9879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62558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5117" y="10386694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502" y="473083"/>
            <a:ext cx="2219325" cy="540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69950">
              <a:lnSpc>
                <a:spcPts val="143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un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v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30">
                <a:solidFill>
                  <a:srgbClr val="006FC0"/>
                </a:solidFill>
                <a:latin typeface="Bernard MT Condensed"/>
                <a:cs typeface="Bernard MT Condensed"/>
              </a:rPr>
              <a:t>s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3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ll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 marL="12700">
              <a:lnSpc>
                <a:spcPts val="138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ar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m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om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pu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19544" y="71119"/>
            <a:ext cx="842645" cy="1033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5502" y="2413272"/>
            <a:ext cx="645795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2.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.i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61235" y="2413272"/>
            <a:ext cx="3380740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1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6</a:t>
            </a:r>
            <a:r>
              <a:rPr dirty="0" sz="2150" spc="35">
                <a:solidFill>
                  <a:srgbClr val="17365D"/>
                </a:solidFill>
                <a:latin typeface="Cambria"/>
                <a:cs typeface="Cambria"/>
              </a:rPr>
              <a:t>-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b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it</a:t>
            </a:r>
            <a:r>
              <a:rPr dirty="0" sz="2150" spc="204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35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g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13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40">
                <a:solidFill>
                  <a:srgbClr val="17365D"/>
                </a:solidFill>
                <a:latin typeface="Cambria"/>
                <a:cs typeface="Cambria"/>
              </a:rPr>
              <a:t>M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70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5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9152" y="2760027"/>
            <a:ext cx="5989320" cy="0"/>
          </a:xfrm>
          <a:custGeom>
            <a:avLst/>
            <a:gdLst/>
            <a:ahLst/>
            <a:cxnLst/>
            <a:rect l="l" t="t" r="r" b="b"/>
            <a:pathLst>
              <a:path w="5989320" h="0">
                <a:moveTo>
                  <a:pt x="0" y="0"/>
                </a:moveTo>
                <a:lnTo>
                  <a:pt x="5989320" y="0"/>
                </a:lnTo>
              </a:path>
            </a:pathLst>
          </a:custGeom>
          <a:ln w="1079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303274" y="2959512"/>
            <a:ext cx="1511935" cy="1531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470534" marR="5080">
              <a:lnSpc>
                <a:spcPct val="99500"/>
              </a:lnSpc>
              <a:spcBef>
                <a:spcPts val="40"/>
              </a:spcBef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30">
                <a:latin typeface="Calibri"/>
                <a:cs typeface="Calibri"/>
              </a:rPr>
              <a:t>,</a:t>
            </a:r>
            <a:r>
              <a:rPr dirty="0" sz="1100" spc="35">
                <a:solidFill>
                  <a:srgbClr val="365F92"/>
                </a:solidFill>
                <a:latin typeface="Calibri"/>
                <a:cs typeface="Calibri"/>
              </a:rPr>
              <a:t>-</a:t>
            </a:r>
            <a:r>
              <a:rPr dirty="0" sz="1100" spc="-40">
                <a:solidFill>
                  <a:srgbClr val="365F92"/>
                </a:solidFill>
                <a:latin typeface="Calibri"/>
                <a:cs typeface="Calibri"/>
              </a:rPr>
              <a:t>1234h</a:t>
            </a:r>
            <a:r>
              <a:rPr dirty="0" sz="1100" spc="-45">
                <a:solidFill>
                  <a:srgbClr val="365F92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25">
                <a:latin typeface="Calibri"/>
                <a:cs typeface="Calibri"/>
              </a:rPr>
              <a:t>X</a:t>
            </a:r>
            <a:r>
              <a:rPr dirty="0" sz="1100" spc="30">
                <a:latin typeface="Calibri"/>
                <a:cs typeface="Calibri"/>
              </a:rPr>
              <a:t>,</a:t>
            </a:r>
            <a:r>
              <a:rPr dirty="0" sz="1100" spc="35">
                <a:solidFill>
                  <a:srgbClr val="365F92"/>
                </a:solidFill>
                <a:latin typeface="Calibri"/>
                <a:cs typeface="Calibri"/>
              </a:rPr>
              <a:t>-</a:t>
            </a:r>
            <a:r>
              <a:rPr dirty="0" sz="1100" spc="-35">
                <a:solidFill>
                  <a:srgbClr val="365F92"/>
                </a:solidFill>
                <a:latin typeface="Calibri"/>
                <a:cs typeface="Calibri"/>
              </a:rPr>
              <a:t>0</a:t>
            </a:r>
            <a:r>
              <a:rPr dirty="0" sz="1100" spc="25">
                <a:solidFill>
                  <a:srgbClr val="365F92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365F92"/>
                </a:solidFill>
                <a:latin typeface="Calibri"/>
                <a:cs typeface="Calibri"/>
              </a:rPr>
              <a:t>B</a:t>
            </a:r>
            <a:r>
              <a:rPr dirty="0" sz="1100" spc="5">
                <a:solidFill>
                  <a:srgbClr val="365F92"/>
                </a:solidFill>
                <a:latin typeface="Calibri"/>
                <a:cs typeface="Calibri"/>
              </a:rPr>
              <a:t>C</a:t>
            </a:r>
            <a:r>
              <a:rPr dirty="0" sz="1100" spc="25">
                <a:solidFill>
                  <a:srgbClr val="365F92"/>
                </a:solidFill>
                <a:latin typeface="Calibri"/>
                <a:cs typeface="Calibri"/>
              </a:rPr>
              <a:t>A</a:t>
            </a:r>
            <a:r>
              <a:rPr dirty="0" sz="1100" spc="10">
                <a:solidFill>
                  <a:srgbClr val="365F92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solidFill>
                  <a:srgbClr val="365F92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5">
                <a:latin typeface="Calibri"/>
                <a:cs typeface="Calibri"/>
              </a:rPr>
              <a:t>L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CX</a:t>
            </a:r>
            <a:endParaRPr sz="1100">
              <a:latin typeface="Calibri"/>
              <a:cs typeface="Calibri"/>
            </a:endParaRPr>
          </a:p>
          <a:p>
            <a:pPr marL="470534" marR="252095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35">
                <a:solidFill>
                  <a:srgbClr val="365F92"/>
                </a:solidFill>
                <a:latin typeface="Calibri"/>
                <a:cs typeface="Calibri"/>
              </a:rPr>
              <a:t>4</a:t>
            </a:r>
            <a:r>
              <a:rPr dirty="0" sz="1100" spc="5">
                <a:solidFill>
                  <a:srgbClr val="365F92"/>
                </a:solidFill>
                <a:latin typeface="Calibri"/>
                <a:cs typeface="Calibri"/>
              </a:rPr>
              <a:t>Ch</a:t>
            </a:r>
            <a:r>
              <a:rPr dirty="0" sz="1100">
                <a:solidFill>
                  <a:srgbClr val="365F92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21h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5117" y="309943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9879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62558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5117" y="10386694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502" y="473083"/>
            <a:ext cx="2219325" cy="540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69950">
              <a:lnSpc>
                <a:spcPts val="143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un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v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30">
                <a:solidFill>
                  <a:srgbClr val="006FC0"/>
                </a:solidFill>
                <a:latin typeface="Bernard MT Condensed"/>
                <a:cs typeface="Bernard MT Condensed"/>
              </a:rPr>
              <a:t>s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3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ll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 marL="12700">
              <a:lnSpc>
                <a:spcPts val="138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ar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m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om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pu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19544" y="71119"/>
            <a:ext cx="842645" cy="1033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5502" y="1212233"/>
            <a:ext cx="622300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2.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.</a:t>
            </a:r>
            <a:r>
              <a:rPr dirty="0" sz="2150" spc="-7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v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61235" y="1212233"/>
            <a:ext cx="4077335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g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ne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13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2150" spc="-80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35">
                <a:solidFill>
                  <a:srgbClr val="17365D"/>
                </a:solidFill>
                <a:latin typeface="Cambria"/>
                <a:cs typeface="Cambria"/>
              </a:rPr>
              <a:t>v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-40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-25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6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f</a:t>
            </a:r>
            <a:r>
              <a:rPr dirty="0" sz="2150" spc="13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w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rd</a:t>
            </a:r>
            <a:r>
              <a:rPr dirty="0" sz="2150" spc="19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b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y</a:t>
            </a:r>
            <a:r>
              <a:rPr dirty="0" sz="2150" spc="7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3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b</a:t>
            </a:r>
            <a:r>
              <a:rPr dirty="0" sz="2150" spc="35">
                <a:solidFill>
                  <a:srgbClr val="17365D"/>
                </a:solidFill>
                <a:latin typeface="Cambria"/>
                <a:cs typeface="Cambria"/>
              </a:rPr>
              <a:t>y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9152" y="1558607"/>
            <a:ext cx="5989320" cy="0"/>
          </a:xfrm>
          <a:custGeom>
            <a:avLst/>
            <a:gdLst/>
            <a:ahLst/>
            <a:cxnLst/>
            <a:rect l="l" t="t" r="r" b="b"/>
            <a:pathLst>
              <a:path w="5989320" h="0">
                <a:moveTo>
                  <a:pt x="0" y="0"/>
                </a:moveTo>
                <a:lnTo>
                  <a:pt x="5989320" y="0"/>
                </a:lnTo>
              </a:path>
            </a:pathLst>
          </a:custGeom>
          <a:ln w="1079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303274" y="1758092"/>
            <a:ext cx="1435735" cy="1713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470534" marR="5080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30">
                <a:latin typeface="Calibri"/>
                <a:cs typeface="Calibri"/>
              </a:rPr>
              <a:t>,</a:t>
            </a:r>
            <a:r>
              <a:rPr dirty="0" sz="1100" spc="35">
                <a:solidFill>
                  <a:srgbClr val="365F92"/>
                </a:solidFill>
                <a:latin typeface="Calibri"/>
                <a:cs typeface="Calibri"/>
              </a:rPr>
              <a:t>-</a:t>
            </a:r>
            <a:r>
              <a:rPr dirty="0" sz="1100" spc="-35">
                <a:solidFill>
                  <a:srgbClr val="365F92"/>
                </a:solidFill>
                <a:latin typeface="Calibri"/>
                <a:cs typeface="Calibri"/>
              </a:rPr>
              <a:t>0</a:t>
            </a:r>
            <a:r>
              <a:rPr dirty="0" sz="1100" spc="25">
                <a:solidFill>
                  <a:srgbClr val="365F92"/>
                </a:solidFill>
                <a:latin typeface="Calibri"/>
                <a:cs typeface="Calibri"/>
              </a:rPr>
              <a:t>A</a:t>
            </a:r>
            <a:r>
              <a:rPr dirty="0" sz="1100" spc="-5">
                <a:solidFill>
                  <a:srgbClr val="365F92"/>
                </a:solidFill>
                <a:latin typeface="Calibri"/>
                <a:cs typeface="Calibri"/>
              </a:rPr>
              <a:t>B</a:t>
            </a:r>
            <a:r>
              <a:rPr dirty="0" sz="1100" spc="5">
                <a:solidFill>
                  <a:srgbClr val="365F92"/>
                </a:solidFill>
                <a:latin typeface="Calibri"/>
                <a:cs typeface="Calibri"/>
              </a:rPr>
              <a:t>Ch</a:t>
            </a:r>
            <a:r>
              <a:rPr dirty="0" sz="1100">
                <a:solidFill>
                  <a:srgbClr val="365F92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7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2"/>
                </a:solidFill>
                <a:latin typeface="Calibri"/>
                <a:cs typeface="Calibri"/>
              </a:rPr>
              <a:t>1234h</a:t>
            </a:r>
            <a:r>
              <a:rPr dirty="0" sz="1100" spc="-45">
                <a:solidFill>
                  <a:srgbClr val="365F92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7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2"/>
                </a:solidFill>
                <a:latin typeface="Calibri"/>
                <a:cs typeface="Calibri"/>
              </a:rPr>
              <a:t>2334h</a:t>
            </a:r>
            <a:endParaRPr sz="1100">
              <a:latin typeface="Calibri"/>
              <a:cs typeface="Calibri"/>
            </a:endParaRPr>
          </a:p>
          <a:p>
            <a:pPr marL="470534" marR="282575">
              <a:lnSpc>
                <a:spcPct val="102299"/>
              </a:lnSpc>
            </a:pP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10">
                <a:latin typeface="Calibri"/>
                <a:cs typeface="Calibri"/>
              </a:rPr>
              <a:t>V</a:t>
            </a:r>
            <a:r>
              <a:rPr dirty="0" sz="1100" spc="-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1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20">
                <a:latin typeface="Calibri"/>
                <a:cs typeface="Calibri"/>
              </a:rPr>
              <a:t>X,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X</a:t>
            </a:r>
            <a:endParaRPr sz="1100">
              <a:latin typeface="Calibri"/>
              <a:cs typeface="Calibri"/>
            </a:endParaRPr>
          </a:p>
          <a:p>
            <a:pPr marL="470534" marR="176530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35">
                <a:solidFill>
                  <a:srgbClr val="365F92"/>
                </a:solidFill>
                <a:latin typeface="Calibri"/>
                <a:cs typeface="Calibri"/>
              </a:rPr>
              <a:t>4</a:t>
            </a:r>
            <a:r>
              <a:rPr dirty="0" sz="1100" spc="5">
                <a:solidFill>
                  <a:srgbClr val="365F92"/>
                </a:solidFill>
                <a:latin typeface="Calibri"/>
                <a:cs typeface="Calibri"/>
              </a:rPr>
              <a:t>Ch</a:t>
            </a:r>
            <a:r>
              <a:rPr dirty="0" sz="1100">
                <a:solidFill>
                  <a:srgbClr val="365F92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3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2"/>
                </a:solidFill>
                <a:latin typeface="Calibri"/>
                <a:cs typeface="Calibri"/>
              </a:rPr>
              <a:t>21h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5117" y="309943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9879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62558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5117" y="10386694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502" y="473083"/>
            <a:ext cx="2219325" cy="540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69950">
              <a:lnSpc>
                <a:spcPts val="143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un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v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30">
                <a:solidFill>
                  <a:srgbClr val="006FC0"/>
                </a:solidFill>
                <a:latin typeface="Bernard MT Condensed"/>
                <a:cs typeface="Bernard MT Condensed"/>
              </a:rPr>
              <a:t>s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3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ll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 marL="12700">
              <a:lnSpc>
                <a:spcPts val="138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ar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m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om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pu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19544" y="71119"/>
            <a:ext cx="842645" cy="1033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5502" y="1212233"/>
            <a:ext cx="445770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2.d.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61235" y="1212233"/>
            <a:ext cx="3893820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-25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2150" spc="-1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 spc="-30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229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j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2150" spc="-30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19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ft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 spc="19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40">
                <a:solidFill>
                  <a:srgbClr val="17365D"/>
                </a:solidFill>
                <a:latin typeface="Cambria"/>
                <a:cs typeface="Cambria"/>
              </a:rPr>
              <a:t>M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70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5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9152" y="1558607"/>
            <a:ext cx="5989320" cy="0"/>
          </a:xfrm>
          <a:custGeom>
            <a:avLst/>
            <a:gdLst/>
            <a:ahLst/>
            <a:cxnLst/>
            <a:rect l="l" t="t" r="r" b="b"/>
            <a:pathLst>
              <a:path w="5989320" h="0">
                <a:moveTo>
                  <a:pt x="0" y="0"/>
                </a:moveTo>
                <a:lnTo>
                  <a:pt x="5989320" y="0"/>
                </a:lnTo>
              </a:path>
            </a:pathLst>
          </a:custGeom>
          <a:ln w="1079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303274" y="1758092"/>
            <a:ext cx="1306195" cy="1713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470534" marR="85090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30">
                <a:latin typeface="Calibri"/>
                <a:cs typeface="Calibri"/>
              </a:rPr>
              <a:t>,</a:t>
            </a:r>
            <a:r>
              <a:rPr dirty="0" sz="1100" spc="10">
                <a:solidFill>
                  <a:srgbClr val="365F92"/>
                </a:solidFill>
                <a:latin typeface="Calibri"/>
                <a:cs typeface="Calibri"/>
              </a:rPr>
              <a:t>O</a:t>
            </a:r>
            <a:r>
              <a:rPr dirty="0" sz="1100" spc="15">
                <a:solidFill>
                  <a:srgbClr val="365F92"/>
                </a:solidFill>
                <a:latin typeface="Calibri"/>
                <a:cs typeface="Calibri"/>
              </a:rPr>
              <a:t>F</a:t>
            </a:r>
            <a:r>
              <a:rPr dirty="0" sz="1100" spc="10">
                <a:solidFill>
                  <a:srgbClr val="365F92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solidFill>
                  <a:srgbClr val="365F92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3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65F92"/>
                </a:solidFill>
                <a:latin typeface="Calibri"/>
                <a:cs typeface="Calibri"/>
              </a:rPr>
              <a:t>04h</a:t>
            </a:r>
            <a:r>
              <a:rPr dirty="0" sz="1100" spc="-45">
                <a:solidFill>
                  <a:srgbClr val="365F92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5">
                <a:latin typeface="Calibri"/>
                <a:cs typeface="Calibri"/>
              </a:rPr>
              <a:t>L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5"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  <a:p>
            <a:pPr algn="ctr" marR="59690">
              <a:lnSpc>
                <a:spcPct val="100000"/>
              </a:lnSpc>
              <a:spcBef>
                <a:spcPts val="30"/>
              </a:spcBef>
            </a:pPr>
            <a:r>
              <a:rPr dirty="0" sz="1100" spc="25">
                <a:latin typeface="Calibri"/>
                <a:cs typeface="Calibri"/>
              </a:rPr>
              <a:t>AAM</a:t>
            </a:r>
            <a:endParaRPr sz="1100">
              <a:latin typeface="Calibri"/>
              <a:cs typeface="Calibri"/>
            </a:endParaRPr>
          </a:p>
          <a:p>
            <a:pPr marL="470534" marR="5080">
              <a:lnSpc>
                <a:spcPct val="102299"/>
              </a:lnSpc>
            </a:pP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D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3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65F92"/>
                </a:solidFill>
                <a:latin typeface="Calibri"/>
                <a:cs typeface="Calibri"/>
              </a:rPr>
              <a:t>3030h</a:t>
            </a:r>
            <a:r>
              <a:rPr dirty="0" sz="1100" spc="-45">
                <a:solidFill>
                  <a:srgbClr val="365F92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0">
                <a:latin typeface="Calibri"/>
                <a:cs typeface="Calibri"/>
              </a:rPr>
              <a:t>H</a:t>
            </a:r>
            <a:r>
              <a:rPr dirty="0" sz="1100" spc="20">
                <a:solidFill>
                  <a:srgbClr val="2C4F79"/>
                </a:solidFill>
                <a:latin typeface="Calibri"/>
                <a:cs typeface="Calibri"/>
              </a:rPr>
              <a:t>,</a:t>
            </a:r>
            <a:r>
              <a:rPr dirty="0" sz="1100" spc="-35">
                <a:solidFill>
                  <a:srgbClr val="2C4F79"/>
                </a:solidFill>
                <a:latin typeface="Calibri"/>
                <a:cs typeface="Calibri"/>
              </a:rPr>
              <a:t>4</a:t>
            </a:r>
            <a:r>
              <a:rPr dirty="0" sz="1100" spc="5">
                <a:solidFill>
                  <a:srgbClr val="2C4F79"/>
                </a:solidFill>
                <a:latin typeface="Calibri"/>
                <a:cs typeface="Calibri"/>
              </a:rPr>
              <a:t>Ch</a:t>
            </a:r>
            <a:r>
              <a:rPr dirty="0" sz="1100">
                <a:solidFill>
                  <a:srgbClr val="2C4F79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2"/>
                </a:solidFill>
                <a:latin typeface="Calibri"/>
                <a:cs typeface="Calibri"/>
              </a:rPr>
              <a:t>21h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5117" y="309943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9879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62558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5117" y="10386694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502" y="473083"/>
            <a:ext cx="2219325" cy="540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69950">
              <a:lnSpc>
                <a:spcPts val="143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un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v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30">
                <a:solidFill>
                  <a:srgbClr val="006FC0"/>
                </a:solidFill>
                <a:latin typeface="Bernard MT Condensed"/>
                <a:cs typeface="Bernard MT Condensed"/>
              </a:rPr>
              <a:t>s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3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ll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 marL="12700">
              <a:lnSpc>
                <a:spcPts val="138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ar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m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om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pu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19544" y="71119"/>
            <a:ext cx="842645" cy="1033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5502" y="1212233"/>
            <a:ext cx="502920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2.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.i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61235" y="1212233"/>
            <a:ext cx="2066925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q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re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21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f</a:t>
            </a:r>
            <a:r>
              <a:rPr dirty="0" sz="2150" spc="13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3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w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rd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9152" y="1558607"/>
            <a:ext cx="5989320" cy="0"/>
          </a:xfrm>
          <a:custGeom>
            <a:avLst/>
            <a:gdLst/>
            <a:ahLst/>
            <a:cxnLst/>
            <a:rect l="l" t="t" r="r" b="b"/>
            <a:pathLst>
              <a:path w="5989320" h="0">
                <a:moveTo>
                  <a:pt x="0" y="0"/>
                </a:moveTo>
                <a:lnTo>
                  <a:pt x="5989320" y="0"/>
                </a:lnTo>
              </a:path>
            </a:pathLst>
          </a:custGeom>
          <a:ln w="1079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303274" y="1758092"/>
            <a:ext cx="1664335" cy="2561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2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marL="470534" marR="5080">
              <a:lnSpc>
                <a:spcPts val="1350"/>
              </a:lnSpc>
              <a:spcBef>
                <a:spcPts val="50"/>
              </a:spcBef>
            </a:pP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5">
                <a:latin typeface="Calibri"/>
                <a:cs typeface="Calibri"/>
              </a:rPr>
              <a:t>u</a:t>
            </a:r>
            <a:r>
              <a:rPr dirty="0" sz="1100" spc="15">
                <a:latin typeface="Calibri"/>
                <a:cs typeface="Calibri"/>
              </a:rPr>
              <a:t>m</a:t>
            </a:r>
            <a:r>
              <a:rPr dirty="0" sz="1100" spc="15">
                <a:latin typeface="Calibri"/>
                <a:cs typeface="Calibri"/>
              </a:rPr>
              <a:t>b</a:t>
            </a:r>
            <a:r>
              <a:rPr dirty="0" sz="1100" spc="45">
                <a:latin typeface="Calibri"/>
                <a:cs typeface="Calibri"/>
              </a:rPr>
              <a:t>e</a:t>
            </a:r>
            <a:r>
              <a:rPr dirty="0" sz="1100" spc="5">
                <a:latin typeface="Calibri"/>
                <a:cs typeface="Calibri"/>
              </a:rPr>
              <a:t>r</a:t>
            </a:r>
            <a:r>
              <a:rPr dirty="0" sz="1100" spc="-110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solidFill>
                  <a:srgbClr val="365F92"/>
                </a:solidFill>
                <a:latin typeface="Calibri"/>
                <a:cs typeface="Calibri"/>
              </a:rPr>
              <a:t>O</a:t>
            </a:r>
            <a:r>
              <a:rPr dirty="0" sz="1100" spc="15">
                <a:solidFill>
                  <a:srgbClr val="365F92"/>
                </a:solidFill>
                <a:latin typeface="Calibri"/>
                <a:cs typeface="Calibri"/>
              </a:rPr>
              <a:t>FFFF</a:t>
            </a:r>
            <a:r>
              <a:rPr dirty="0" sz="1100" spc="10">
                <a:solidFill>
                  <a:srgbClr val="365F92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solidFill>
                  <a:srgbClr val="365F92"/>
                </a:solidFill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n</a:t>
            </a:r>
            <a:r>
              <a:rPr dirty="0" sz="1100" spc="5">
                <a:latin typeface="Calibri"/>
                <a:cs typeface="Calibri"/>
              </a:rPr>
              <a:t>s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2</a:t>
            </a:r>
            <a:r>
              <a:rPr dirty="0" sz="1100" spc="-70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-4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dirty="0" sz="1100" spc="7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40">
                <a:latin typeface="Calibri"/>
                <a:cs typeface="Calibri"/>
              </a:rPr>
              <a:t>(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?</a:t>
            </a:r>
            <a:r>
              <a:rPr dirty="0" sz="1100" spc="5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300"/>
              </a:lnSpc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470534" marR="217170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20">
                <a:latin typeface="Calibri"/>
                <a:cs typeface="Calibri"/>
              </a:rPr>
              <a:t>@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OOh</a:t>
            </a:r>
            <a:endParaRPr sz="1100">
              <a:latin typeface="Calibri"/>
              <a:cs typeface="Calibri"/>
            </a:endParaRPr>
          </a:p>
          <a:p>
            <a:pPr marL="470534" marR="155575">
              <a:lnSpc>
                <a:spcPct val="101000"/>
              </a:lnSpc>
              <a:spcBef>
                <a:spcPts val="15"/>
              </a:spcBef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5">
                <a:latin typeface="Calibri"/>
                <a:cs typeface="Calibri"/>
              </a:rPr>
              <a:t>u</a:t>
            </a:r>
            <a:r>
              <a:rPr dirty="0" sz="1100" spc="15">
                <a:latin typeface="Calibri"/>
                <a:cs typeface="Calibri"/>
              </a:rPr>
              <a:t>m</a:t>
            </a:r>
            <a:r>
              <a:rPr dirty="0" sz="1100" spc="15">
                <a:latin typeface="Calibri"/>
                <a:cs typeface="Calibri"/>
              </a:rPr>
              <a:t>b</a:t>
            </a:r>
            <a:r>
              <a:rPr dirty="0" sz="1100" spc="45">
                <a:latin typeface="Calibri"/>
                <a:cs typeface="Calibri"/>
              </a:rPr>
              <a:t>e</a:t>
            </a:r>
            <a:r>
              <a:rPr dirty="0" sz="1100" spc="5">
                <a:latin typeface="Calibri"/>
                <a:cs typeface="Calibri"/>
              </a:rPr>
              <a:t>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5">
                <a:latin typeface="Calibri"/>
                <a:cs typeface="Calibri"/>
              </a:rPr>
              <a:t>L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5">
                <a:latin typeface="Calibri"/>
                <a:cs typeface="Calibri"/>
              </a:rPr>
              <a:t>u</a:t>
            </a:r>
            <a:r>
              <a:rPr dirty="0" sz="1100" spc="15">
                <a:latin typeface="Calibri"/>
                <a:cs typeface="Calibri"/>
              </a:rPr>
              <a:t>m</a:t>
            </a:r>
            <a:r>
              <a:rPr dirty="0" sz="1100" spc="15">
                <a:latin typeface="Calibri"/>
                <a:cs typeface="Calibri"/>
              </a:rPr>
              <a:t>b</a:t>
            </a:r>
            <a:r>
              <a:rPr dirty="0" sz="1100" spc="45">
                <a:latin typeface="Calibri"/>
                <a:cs typeface="Calibri"/>
              </a:rPr>
              <a:t>e</a:t>
            </a:r>
            <a:r>
              <a:rPr dirty="0" sz="1100" spc="5">
                <a:latin typeface="Calibri"/>
                <a:cs typeface="Calibri"/>
              </a:rPr>
              <a:t>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ns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ns</a:t>
            </a:r>
            <a:r>
              <a:rPr dirty="0" sz="1100" spc="-25">
                <a:latin typeface="Calibri"/>
                <a:cs typeface="Calibri"/>
              </a:rPr>
              <a:t>+</a:t>
            </a:r>
            <a:r>
              <a:rPr dirty="0" sz="1100" spc="-35">
                <a:latin typeface="Calibri"/>
                <a:cs typeface="Calibri"/>
              </a:rPr>
              <a:t>2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35">
                <a:solidFill>
                  <a:srgbClr val="365F92"/>
                </a:solidFill>
                <a:latin typeface="Calibri"/>
                <a:cs typeface="Calibri"/>
              </a:rPr>
              <a:t>4</a:t>
            </a:r>
            <a:r>
              <a:rPr dirty="0" sz="1100" spc="5">
                <a:solidFill>
                  <a:srgbClr val="365F92"/>
                </a:solidFill>
                <a:latin typeface="Calibri"/>
                <a:cs typeface="Calibri"/>
              </a:rPr>
              <a:t>Ch</a:t>
            </a:r>
            <a:endParaRPr sz="1100">
              <a:latin typeface="Calibri"/>
              <a:cs typeface="Calibri"/>
            </a:endParaRPr>
          </a:p>
          <a:p>
            <a:pPr marL="470534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2"/>
                </a:solidFill>
                <a:latin typeface="Calibri"/>
                <a:cs typeface="Calibri"/>
              </a:rPr>
              <a:t>21h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5117" y="309943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9879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62558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5117" y="10386694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9544" y="71119"/>
            <a:ext cx="842645" cy="1033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9152" y="1730311"/>
            <a:ext cx="5989320" cy="0"/>
          </a:xfrm>
          <a:custGeom>
            <a:avLst/>
            <a:gdLst/>
            <a:ahLst/>
            <a:cxnLst/>
            <a:rect l="l" t="t" r="r" b="b"/>
            <a:pathLst>
              <a:path w="5989320" h="0">
                <a:moveTo>
                  <a:pt x="0" y="0"/>
                </a:moveTo>
                <a:lnTo>
                  <a:pt x="5989320" y="0"/>
                </a:lnTo>
              </a:path>
            </a:pathLst>
          </a:custGeom>
          <a:ln w="1079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5502" y="473083"/>
            <a:ext cx="2647950" cy="4704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298575">
              <a:lnSpc>
                <a:spcPts val="143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un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v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30">
                <a:solidFill>
                  <a:srgbClr val="006FC0"/>
                </a:solidFill>
                <a:latin typeface="Bernard MT Condensed"/>
                <a:cs typeface="Bernard MT Condensed"/>
              </a:rPr>
              <a:t>s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3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ll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 algn="ctr" marR="420370">
              <a:lnSpc>
                <a:spcPts val="138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ar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m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om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pu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928369" algn="l"/>
              </a:tabLst>
            </a:pP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2.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.i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	</a:t>
            </a:r>
            <a:r>
              <a:rPr dirty="0" sz="2150" spc="-1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b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18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f</a:t>
            </a:r>
            <a:r>
              <a:rPr dirty="0" sz="2150" spc="13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3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b</a:t>
            </a:r>
            <a:r>
              <a:rPr dirty="0" sz="2150" spc="35">
                <a:solidFill>
                  <a:srgbClr val="17365D"/>
                </a:solidFill>
                <a:latin typeface="Cambria"/>
                <a:cs typeface="Cambria"/>
              </a:rPr>
              <a:t>y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endParaRPr sz="2150">
              <a:latin typeface="Cambria"/>
              <a:cs typeface="Cambria"/>
            </a:endParaRPr>
          </a:p>
          <a:p>
            <a:pPr marL="469900">
              <a:lnSpc>
                <a:spcPct val="100000"/>
              </a:lnSpc>
              <a:spcBef>
                <a:spcPts val="1845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2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0"/>
              </a:spcBef>
            </a:pP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marL="928369" marR="687070">
              <a:lnSpc>
                <a:spcPct val="102299"/>
              </a:lnSpc>
            </a:pP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5">
                <a:latin typeface="Calibri"/>
                <a:cs typeface="Calibri"/>
              </a:rPr>
              <a:t>u</a:t>
            </a:r>
            <a:r>
              <a:rPr dirty="0" sz="1100" spc="15">
                <a:latin typeface="Calibri"/>
                <a:cs typeface="Calibri"/>
              </a:rPr>
              <a:t>m</a:t>
            </a:r>
            <a:r>
              <a:rPr dirty="0" sz="1100" spc="15">
                <a:latin typeface="Calibri"/>
                <a:cs typeface="Calibri"/>
              </a:rPr>
              <a:t>b</a:t>
            </a:r>
            <a:r>
              <a:rPr dirty="0" sz="1100" spc="45">
                <a:latin typeface="Calibri"/>
                <a:cs typeface="Calibri"/>
              </a:rPr>
              <a:t>e</a:t>
            </a:r>
            <a:r>
              <a:rPr dirty="0" sz="1100" spc="5">
                <a:latin typeface="Calibri"/>
                <a:cs typeface="Calibri"/>
              </a:rPr>
              <a:t>r</a:t>
            </a:r>
            <a:r>
              <a:rPr dirty="0" sz="1100" spc="-110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100" spc="-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solidFill>
                  <a:srgbClr val="365F92"/>
                </a:solidFill>
                <a:latin typeface="Calibri"/>
                <a:cs typeface="Calibri"/>
              </a:rPr>
              <a:t>O</a:t>
            </a:r>
            <a:r>
              <a:rPr dirty="0" sz="1100" spc="15">
                <a:solidFill>
                  <a:srgbClr val="365F92"/>
                </a:solidFill>
                <a:latin typeface="Calibri"/>
                <a:cs typeface="Calibri"/>
              </a:rPr>
              <a:t>FF</a:t>
            </a:r>
            <a:r>
              <a:rPr dirty="0" sz="1100" spc="10">
                <a:solidFill>
                  <a:srgbClr val="365F92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solidFill>
                  <a:srgbClr val="365F92"/>
                </a:solidFill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n</a:t>
            </a:r>
            <a:r>
              <a:rPr dirty="0" sz="1100" spc="5">
                <a:latin typeface="Calibri"/>
                <a:cs typeface="Calibri"/>
              </a:rPr>
              <a:t>s</a:t>
            </a:r>
            <a:r>
              <a:rPr dirty="0" sz="1100" spc="-90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2</a:t>
            </a:r>
            <a:r>
              <a:rPr dirty="0" sz="1100" spc="-70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-4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dirty="0" sz="1100" spc="7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35">
                <a:latin typeface="Calibri"/>
                <a:cs typeface="Calibri"/>
              </a:rPr>
              <a:t>(</a:t>
            </a:r>
            <a:r>
              <a:rPr dirty="0" sz="1100" spc="-35">
                <a:latin typeface="Calibri"/>
                <a:cs typeface="Calibri"/>
              </a:rPr>
              <a:t>0</a:t>
            </a:r>
            <a:r>
              <a:rPr dirty="0" sz="1100" spc="5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algn="ctr" marR="41783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928369" marR="743585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20">
                <a:latin typeface="Calibri"/>
                <a:cs typeface="Calibri"/>
              </a:rPr>
              <a:t>@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7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2"/>
                </a:solidFill>
                <a:latin typeface="Calibri"/>
                <a:cs typeface="Calibri"/>
              </a:rPr>
              <a:t>000</a:t>
            </a:r>
            <a:r>
              <a:rPr dirty="0" sz="1100" spc="-35">
                <a:solidFill>
                  <a:srgbClr val="365F92"/>
                </a:solidFill>
                <a:latin typeface="Calibri"/>
                <a:cs typeface="Calibri"/>
              </a:rPr>
              <a:t>0</a:t>
            </a:r>
            <a:r>
              <a:rPr dirty="0" sz="1100" spc="10">
                <a:solidFill>
                  <a:srgbClr val="365F92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L="928369" marR="815975">
              <a:lnSpc>
                <a:spcPts val="1280"/>
              </a:lnSpc>
              <a:spcBef>
                <a:spcPts val="110"/>
              </a:spcBef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</a:t>
            </a:r>
            <a:r>
              <a:rPr dirty="0" sz="1100" spc="25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2"/>
                </a:solidFill>
                <a:latin typeface="Calibri"/>
                <a:cs typeface="Calibri"/>
              </a:rPr>
              <a:t>000</a:t>
            </a:r>
            <a:r>
              <a:rPr dirty="0" sz="1100" spc="-35">
                <a:solidFill>
                  <a:srgbClr val="365F92"/>
                </a:solidFill>
                <a:latin typeface="Calibri"/>
                <a:cs typeface="Calibri"/>
              </a:rPr>
              <a:t>0</a:t>
            </a:r>
            <a:r>
              <a:rPr dirty="0" sz="1100" spc="10">
                <a:solidFill>
                  <a:srgbClr val="365F92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solidFill>
                  <a:srgbClr val="365F92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25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7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2"/>
                </a:solidFill>
                <a:latin typeface="Calibri"/>
                <a:cs typeface="Calibri"/>
              </a:rPr>
              <a:t>000</a:t>
            </a:r>
            <a:r>
              <a:rPr dirty="0" sz="1100" spc="-35">
                <a:solidFill>
                  <a:srgbClr val="365F92"/>
                </a:solidFill>
                <a:latin typeface="Calibri"/>
                <a:cs typeface="Calibri"/>
              </a:rPr>
              <a:t>0</a:t>
            </a:r>
            <a:r>
              <a:rPr dirty="0" sz="1100" spc="10">
                <a:solidFill>
                  <a:srgbClr val="365F92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L="928369" marR="699770">
              <a:lnSpc>
                <a:spcPts val="1350"/>
              </a:lnSpc>
              <a:spcBef>
                <a:spcPts val="15"/>
              </a:spcBef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C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5">
                <a:latin typeface="Calibri"/>
                <a:cs typeface="Calibri"/>
              </a:rPr>
              <a:t>u</a:t>
            </a:r>
            <a:r>
              <a:rPr dirty="0" sz="1100" spc="15">
                <a:latin typeface="Calibri"/>
                <a:cs typeface="Calibri"/>
              </a:rPr>
              <a:t>m</a:t>
            </a:r>
            <a:r>
              <a:rPr dirty="0" sz="1100" spc="15">
                <a:latin typeface="Calibri"/>
                <a:cs typeface="Calibri"/>
              </a:rPr>
              <a:t>b</a:t>
            </a:r>
            <a:r>
              <a:rPr dirty="0" sz="1100" spc="45">
                <a:latin typeface="Calibri"/>
                <a:cs typeface="Calibri"/>
              </a:rPr>
              <a:t>e</a:t>
            </a:r>
            <a:r>
              <a:rPr dirty="0" sz="1100" spc="5">
                <a:latin typeface="Calibri"/>
                <a:cs typeface="Calibri"/>
              </a:rPr>
              <a:t>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40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CL</a:t>
            </a:r>
            <a:endParaRPr sz="1100">
              <a:latin typeface="Calibri"/>
              <a:cs typeface="Calibri"/>
            </a:endParaRPr>
          </a:p>
          <a:p>
            <a:pPr algn="ctr" marR="351155">
              <a:lnSpc>
                <a:spcPts val="1300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5">
                <a:latin typeface="Calibri"/>
                <a:cs typeface="Calibri"/>
              </a:rPr>
              <a:t>L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CL</a:t>
            </a:r>
            <a:endParaRPr sz="1100">
              <a:latin typeface="Calibri"/>
              <a:cs typeface="Calibri"/>
            </a:endParaRPr>
          </a:p>
          <a:p>
            <a:pPr marL="928369" marR="952500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5">
                <a:latin typeface="Calibri"/>
                <a:cs typeface="Calibri"/>
              </a:rPr>
              <a:t>L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CX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ns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X</a:t>
            </a:r>
            <a:endParaRPr sz="1100">
              <a:latin typeface="Calibri"/>
              <a:cs typeface="Calibri"/>
            </a:endParaRPr>
          </a:p>
          <a:p>
            <a:pPr marL="928369" marR="807720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ns</a:t>
            </a:r>
            <a:r>
              <a:rPr dirty="0" sz="1100" spc="-25">
                <a:latin typeface="Calibri"/>
                <a:cs typeface="Calibri"/>
              </a:rPr>
              <a:t>+</a:t>
            </a:r>
            <a:r>
              <a:rPr dirty="0" sz="1100" spc="-35">
                <a:latin typeface="Calibri"/>
                <a:cs typeface="Calibri"/>
              </a:rPr>
              <a:t>2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35">
                <a:solidFill>
                  <a:srgbClr val="365F92"/>
                </a:solidFill>
                <a:latin typeface="Calibri"/>
                <a:cs typeface="Calibri"/>
              </a:rPr>
              <a:t>4</a:t>
            </a:r>
            <a:r>
              <a:rPr dirty="0" sz="1100" spc="5">
                <a:solidFill>
                  <a:srgbClr val="365F92"/>
                </a:solidFill>
                <a:latin typeface="Calibri"/>
                <a:cs typeface="Calibri"/>
              </a:rPr>
              <a:t>Ch</a:t>
            </a:r>
            <a:r>
              <a:rPr dirty="0" sz="1100">
                <a:solidFill>
                  <a:srgbClr val="365F92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2"/>
                </a:solidFill>
                <a:latin typeface="Calibri"/>
                <a:cs typeface="Calibri"/>
              </a:rPr>
              <a:t>21h</a:t>
            </a:r>
            <a:endParaRPr sz="11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0"/>
              </a:spcBef>
            </a:pP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5117" y="309943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879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262558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5117" y="10386694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9544" y="71119"/>
            <a:ext cx="842645" cy="1033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9152" y="1730311"/>
            <a:ext cx="5989320" cy="0"/>
          </a:xfrm>
          <a:custGeom>
            <a:avLst/>
            <a:gdLst/>
            <a:ahLst/>
            <a:cxnLst/>
            <a:rect l="l" t="t" r="r" b="b"/>
            <a:pathLst>
              <a:path w="5989320" h="0">
                <a:moveTo>
                  <a:pt x="0" y="0"/>
                </a:moveTo>
                <a:lnTo>
                  <a:pt x="5989320" y="0"/>
                </a:lnTo>
              </a:path>
            </a:pathLst>
          </a:custGeom>
          <a:ln w="1079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5502" y="473083"/>
            <a:ext cx="2744470" cy="5553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395095">
              <a:lnSpc>
                <a:spcPts val="143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un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v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30">
                <a:solidFill>
                  <a:srgbClr val="006FC0"/>
                </a:solidFill>
                <a:latin typeface="Bernard MT Condensed"/>
                <a:cs typeface="Bernard MT Condensed"/>
              </a:rPr>
              <a:t>s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3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ll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 marL="12700">
              <a:lnSpc>
                <a:spcPts val="138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ar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m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om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pu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928369" algn="l"/>
              </a:tabLst>
            </a:pPr>
            <a:r>
              <a:rPr dirty="0" sz="2000" spc="10">
                <a:solidFill>
                  <a:srgbClr val="17365D"/>
                </a:solidFill>
                <a:latin typeface="Cambria"/>
                <a:cs typeface="Cambria"/>
              </a:rPr>
              <a:t>2</a:t>
            </a:r>
            <a:r>
              <a:rPr dirty="0" sz="2000" spc="35">
                <a:solidFill>
                  <a:srgbClr val="17365D"/>
                </a:solidFill>
                <a:latin typeface="Cambria"/>
                <a:cs typeface="Cambria"/>
              </a:rPr>
              <a:t>.</a:t>
            </a:r>
            <a:r>
              <a:rPr dirty="0" sz="2000" spc="-1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000" spc="30">
                <a:solidFill>
                  <a:srgbClr val="17365D"/>
                </a:solidFill>
                <a:latin typeface="Cambria"/>
                <a:cs typeface="Cambria"/>
              </a:rPr>
              <a:t>.</a:t>
            </a:r>
            <a:r>
              <a:rPr dirty="0" sz="2000" spc="3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000" spc="3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000" spc="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000">
                <a:solidFill>
                  <a:srgbClr val="17365D"/>
                </a:solidFill>
                <a:latin typeface="Cambria"/>
                <a:cs typeface="Cambria"/>
              </a:rPr>
              <a:t>	</a:t>
            </a:r>
            <a:r>
              <a:rPr dirty="0" sz="2150" spc="-1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b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18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f</a:t>
            </a:r>
            <a:r>
              <a:rPr dirty="0" sz="2150" spc="13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3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w</a:t>
            </a:r>
            <a:r>
              <a:rPr dirty="0" sz="2150" spc="-15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rd</a:t>
            </a:r>
            <a:endParaRPr sz="2150">
              <a:latin typeface="Cambria"/>
              <a:cs typeface="Cambria"/>
            </a:endParaRPr>
          </a:p>
          <a:p>
            <a:pPr marL="469900">
              <a:lnSpc>
                <a:spcPct val="100000"/>
              </a:lnSpc>
              <a:spcBef>
                <a:spcPts val="1845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2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0"/>
              </a:spcBef>
            </a:pP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marL="928369" marR="613410">
              <a:lnSpc>
                <a:spcPct val="102299"/>
              </a:lnSpc>
            </a:pP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0">
                <a:latin typeface="Calibri"/>
                <a:cs typeface="Calibri"/>
              </a:rPr>
              <a:t>R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5">
                <a:latin typeface="Calibri"/>
                <a:cs typeface="Calibri"/>
              </a:rPr>
              <a:t>W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05566h</a:t>
            </a:r>
            <a:r>
              <a:rPr dirty="0" sz="1100" spc="-45">
                <a:solidFill>
                  <a:srgbClr val="355E91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10">
                <a:latin typeface="Calibri"/>
                <a:cs typeface="Calibri"/>
              </a:rPr>
              <a:t>E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3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-4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dirty="0" sz="1100" spc="-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35">
                <a:latin typeface="Calibri"/>
                <a:cs typeface="Calibri"/>
              </a:rPr>
              <a:t>(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</a:t>
            </a:r>
            <a:r>
              <a:rPr dirty="0" sz="1100" spc="5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928369" marR="840105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20">
                <a:latin typeface="Calibri"/>
                <a:cs typeface="Calibri"/>
              </a:rPr>
              <a:t>@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00h</a:t>
            </a:r>
            <a:endParaRPr sz="1100">
              <a:latin typeface="Calibri"/>
              <a:cs typeface="Calibri"/>
            </a:endParaRPr>
          </a:p>
          <a:p>
            <a:pPr marL="928369" marR="749935">
              <a:lnSpc>
                <a:spcPct val="99500"/>
              </a:lnSpc>
              <a:spcBef>
                <a:spcPts val="40"/>
              </a:spcBef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0">
                <a:latin typeface="Calibri"/>
                <a:cs typeface="Calibri"/>
              </a:rPr>
              <a:t>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5">
                <a:latin typeface="Calibri"/>
                <a:cs typeface="Calibri"/>
              </a:rPr>
              <a:t>L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0">
                <a:latin typeface="Calibri"/>
                <a:cs typeface="Calibri"/>
              </a:rPr>
              <a:t>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X</a:t>
            </a:r>
            <a:endParaRPr sz="1100">
              <a:latin typeface="Calibri"/>
              <a:cs typeface="Calibri"/>
            </a:endParaRPr>
          </a:p>
          <a:p>
            <a:pPr marL="928369" marR="808990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0</a:t>
            </a:r>
            <a:r>
              <a:rPr dirty="0" sz="1100" spc="-35">
                <a:solidFill>
                  <a:srgbClr val="355E91"/>
                </a:solidFill>
                <a:latin typeface="Calibri"/>
                <a:cs typeface="Calibri"/>
              </a:rPr>
              <a:t>0</a:t>
            </a:r>
            <a:r>
              <a:rPr dirty="0" sz="1100" spc="10">
                <a:solidFill>
                  <a:srgbClr val="355E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solidFill>
                  <a:srgbClr val="355E91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5">
                <a:latin typeface="Calibri"/>
                <a:cs typeface="Calibri"/>
              </a:rPr>
              <a:t>L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0">
                <a:latin typeface="Calibri"/>
                <a:cs typeface="Calibri"/>
              </a:rPr>
              <a:t>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-20">
                <a:latin typeface="Calibri"/>
                <a:cs typeface="Calibri"/>
              </a:rPr>
              <a:t>+</a:t>
            </a: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2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X</a:t>
            </a:r>
            <a:endParaRPr sz="1100">
              <a:latin typeface="Calibri"/>
              <a:cs typeface="Calibri"/>
            </a:endParaRPr>
          </a:p>
          <a:p>
            <a:pPr marL="928369" marR="857885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1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5">
                <a:latin typeface="Calibri"/>
                <a:cs typeface="Calibri"/>
              </a:rPr>
              <a:t>L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0">
                <a:latin typeface="Calibri"/>
                <a:cs typeface="Calibri"/>
              </a:rPr>
              <a:t>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D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-15">
                <a:latin typeface="Calibri"/>
                <a:cs typeface="Calibri"/>
              </a:rPr>
              <a:t>E+</a:t>
            </a:r>
            <a:r>
              <a:rPr dirty="0" sz="1100" spc="10">
                <a:solidFill>
                  <a:srgbClr val="355E91"/>
                </a:solidFill>
                <a:latin typeface="Calibri"/>
                <a:cs typeface="Calibri"/>
              </a:rPr>
              <a:t>2</a:t>
            </a:r>
            <a:r>
              <a:rPr dirty="0" sz="1100" spc="5">
                <a:solidFill>
                  <a:srgbClr val="355E91"/>
                </a:solidFill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7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0</a:t>
            </a:r>
            <a:r>
              <a:rPr dirty="0" sz="1100" spc="-35">
                <a:solidFill>
                  <a:srgbClr val="355E91"/>
                </a:solidFill>
                <a:latin typeface="Calibri"/>
                <a:cs typeface="Calibri"/>
              </a:rPr>
              <a:t>0</a:t>
            </a:r>
            <a:r>
              <a:rPr dirty="0" sz="1100" spc="10">
                <a:solidFill>
                  <a:srgbClr val="355E91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L="928369" marR="808990">
              <a:lnSpc>
                <a:spcPct val="100499"/>
              </a:lnSpc>
              <a:spcBef>
                <a:spcPts val="25"/>
              </a:spcBef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-20">
                <a:latin typeface="Calibri"/>
                <a:cs typeface="Calibri"/>
              </a:rPr>
              <a:t>+</a:t>
            </a: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2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-20">
                <a:latin typeface="Calibri"/>
                <a:cs typeface="Calibri"/>
              </a:rPr>
              <a:t>+</a:t>
            </a: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4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35">
                <a:solidFill>
                  <a:srgbClr val="355E91"/>
                </a:solidFill>
                <a:latin typeface="Calibri"/>
                <a:cs typeface="Calibri"/>
              </a:rPr>
              <a:t>4</a:t>
            </a:r>
            <a:r>
              <a:rPr dirty="0" sz="1100" spc="5">
                <a:solidFill>
                  <a:srgbClr val="355E91"/>
                </a:solidFill>
                <a:latin typeface="Calibri"/>
                <a:cs typeface="Calibri"/>
              </a:rPr>
              <a:t>Ch</a:t>
            </a:r>
            <a:r>
              <a:rPr dirty="0" sz="1100">
                <a:solidFill>
                  <a:srgbClr val="355E91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21h</a:t>
            </a:r>
            <a:endParaRPr sz="11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0"/>
              </a:spcBef>
            </a:pP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5117" y="309943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879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262558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5117" y="10386694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502" y="473083"/>
            <a:ext cx="2219325" cy="540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69950">
              <a:lnSpc>
                <a:spcPts val="143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un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v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30">
                <a:solidFill>
                  <a:srgbClr val="006FC0"/>
                </a:solidFill>
                <a:latin typeface="Bernard MT Condensed"/>
                <a:cs typeface="Bernard MT Condensed"/>
              </a:rPr>
              <a:t>s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3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ll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 marL="12700">
              <a:lnSpc>
                <a:spcPts val="138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ar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m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om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pu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19544" y="71119"/>
            <a:ext cx="842645" cy="1033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5502" y="1555387"/>
            <a:ext cx="632460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2.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.</a:t>
            </a:r>
            <a:r>
              <a:rPr dirty="0" sz="2150" spc="-7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v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61235" y="1555387"/>
            <a:ext cx="2517775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40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2150" spc="-1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M</a:t>
            </a:r>
            <a:r>
              <a:rPr dirty="0" sz="2150" spc="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f</a:t>
            </a:r>
            <a:r>
              <a:rPr dirty="0" sz="2150" spc="13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w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9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m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b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rs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9152" y="1901761"/>
            <a:ext cx="5989320" cy="0"/>
          </a:xfrm>
          <a:custGeom>
            <a:avLst/>
            <a:gdLst/>
            <a:ahLst/>
            <a:cxnLst/>
            <a:rect l="l" t="t" r="r" b="b"/>
            <a:pathLst>
              <a:path w="5989320" h="0">
                <a:moveTo>
                  <a:pt x="0" y="0"/>
                </a:moveTo>
                <a:lnTo>
                  <a:pt x="5989320" y="0"/>
                </a:lnTo>
              </a:path>
            </a:pathLst>
          </a:custGeom>
          <a:ln w="1079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303274" y="2101373"/>
            <a:ext cx="1451610" cy="1369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2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marL="470534" marR="16510">
              <a:lnSpc>
                <a:spcPts val="1350"/>
              </a:lnSpc>
              <a:spcBef>
                <a:spcPts val="50"/>
              </a:spcBef>
            </a:pP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5">
                <a:latin typeface="Calibri"/>
                <a:cs typeface="Calibri"/>
              </a:rPr>
              <a:t>u</a:t>
            </a:r>
            <a:r>
              <a:rPr dirty="0" sz="1100" spc="10">
                <a:latin typeface="Calibri"/>
                <a:cs typeface="Calibri"/>
              </a:rPr>
              <a:t>m1</a:t>
            </a:r>
            <a:r>
              <a:rPr dirty="0" sz="1100" spc="-6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0005h</a:t>
            </a:r>
            <a:r>
              <a:rPr dirty="0" sz="1100" spc="-4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5">
                <a:latin typeface="Calibri"/>
                <a:cs typeface="Calibri"/>
              </a:rPr>
              <a:t>u</a:t>
            </a:r>
            <a:r>
              <a:rPr dirty="0" sz="1100" spc="10">
                <a:latin typeface="Calibri"/>
                <a:cs typeface="Calibri"/>
              </a:rPr>
              <a:t>m2</a:t>
            </a:r>
            <a:r>
              <a:rPr dirty="0" sz="1100" spc="-6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0002h</a:t>
            </a:r>
            <a:endParaRPr sz="1100">
              <a:latin typeface="Calibri"/>
              <a:cs typeface="Calibri"/>
            </a:endParaRPr>
          </a:p>
          <a:p>
            <a:pPr marL="470534">
              <a:lnSpc>
                <a:spcPts val="1300"/>
              </a:lnSpc>
            </a:pP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n</a:t>
            </a:r>
            <a:r>
              <a:rPr dirty="0" sz="1100" spc="5">
                <a:latin typeface="Calibri"/>
                <a:cs typeface="Calibri"/>
              </a:rPr>
              <a:t>s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470534" marR="5080">
              <a:lnSpc>
                <a:spcPts val="1350"/>
              </a:lnSpc>
              <a:spcBef>
                <a:spcPts val="50"/>
              </a:spcBef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20">
                <a:latin typeface="Calibri"/>
                <a:cs typeface="Calibri"/>
              </a:rPr>
              <a:t>@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X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61235" y="3636549"/>
            <a:ext cx="925830" cy="2733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5">
                <a:latin typeface="Calibri"/>
                <a:cs typeface="Calibri"/>
              </a:rPr>
              <a:t>u</a:t>
            </a:r>
            <a:r>
              <a:rPr dirty="0" sz="1100" spc="10">
                <a:latin typeface="Calibri"/>
                <a:cs typeface="Calibri"/>
              </a:rPr>
              <a:t>m1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5">
                <a:latin typeface="Calibri"/>
                <a:cs typeface="Calibri"/>
              </a:rPr>
              <a:t>u</a:t>
            </a:r>
            <a:r>
              <a:rPr dirty="0" sz="1100" spc="10">
                <a:latin typeface="Calibri"/>
                <a:cs typeface="Calibri"/>
              </a:rPr>
              <a:t>m2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0000h</a:t>
            </a:r>
            <a:r>
              <a:rPr dirty="0" sz="1100" spc="-4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P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10">
                <a:latin typeface="Calibri"/>
                <a:cs typeface="Calibri"/>
              </a:rPr>
              <a:t>H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X</a:t>
            </a:r>
            <a:endParaRPr sz="1100">
              <a:latin typeface="Calibri"/>
              <a:cs typeface="Calibri"/>
            </a:endParaRPr>
          </a:p>
          <a:p>
            <a:pPr marL="12700" marR="401955">
              <a:lnSpc>
                <a:spcPts val="1350"/>
              </a:lnSpc>
              <a:spcBef>
                <a:spcPts val="50"/>
              </a:spcBef>
            </a:pPr>
            <a:r>
              <a:rPr dirty="0" sz="1100" spc="25">
                <a:latin typeface="Calibri"/>
                <a:cs typeface="Calibri"/>
              </a:rPr>
              <a:t>P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10">
                <a:latin typeface="Calibri"/>
                <a:cs typeface="Calibri"/>
              </a:rPr>
              <a:t>H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10">
                <a:latin typeface="Calibri"/>
                <a:cs typeface="Calibri"/>
              </a:rPr>
              <a:t>V</a:t>
            </a:r>
            <a:r>
              <a:rPr dirty="0" sz="1100" spc="-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10">
                <a:latin typeface="Calibri"/>
                <a:cs typeface="Calibri"/>
              </a:rPr>
              <a:t>X</a:t>
            </a:r>
            <a:endParaRPr sz="1100">
              <a:latin typeface="Calibri"/>
              <a:cs typeface="Calibri"/>
            </a:endParaRPr>
          </a:p>
          <a:p>
            <a:pPr algn="just" marL="12700">
              <a:lnSpc>
                <a:spcPts val="1300"/>
              </a:lnSpc>
            </a:pP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P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0000h</a:t>
            </a:r>
            <a:endParaRPr sz="1100">
              <a:latin typeface="Calibri"/>
              <a:cs typeface="Calibri"/>
            </a:endParaRPr>
          </a:p>
          <a:p>
            <a:pPr algn="just" marL="12700" marR="478790">
              <a:lnSpc>
                <a:spcPct val="102299"/>
              </a:lnSpc>
            </a:pPr>
            <a:r>
              <a:rPr dirty="0" sz="1100" spc="15">
                <a:latin typeface="Calibri"/>
                <a:cs typeface="Calibri"/>
              </a:rPr>
              <a:t>J</a:t>
            </a:r>
            <a:r>
              <a:rPr dirty="0" sz="1100" spc="10">
                <a:latin typeface="Calibri"/>
                <a:cs typeface="Calibri"/>
              </a:rPr>
              <a:t>Z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P</a:t>
            </a:r>
            <a:r>
              <a:rPr dirty="0" sz="1100" spc="10">
                <a:latin typeface="Calibri"/>
                <a:cs typeface="Calibri"/>
              </a:rPr>
              <a:t>OP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P</a:t>
            </a:r>
            <a:r>
              <a:rPr dirty="0" sz="1100" spc="10">
                <a:latin typeface="Calibri"/>
                <a:cs typeface="Calibri"/>
              </a:rPr>
              <a:t>OP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X</a:t>
            </a:r>
            <a:endParaRPr sz="1100">
              <a:latin typeface="Calibri"/>
              <a:cs typeface="Calibri"/>
            </a:endParaRPr>
          </a:p>
          <a:p>
            <a:pPr algn="just" marL="12700">
              <a:lnSpc>
                <a:spcPts val="1275"/>
              </a:lnSpc>
            </a:pP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D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5">
                <a:latin typeface="Calibri"/>
                <a:cs typeface="Calibri"/>
              </a:rPr>
              <a:t>u</a:t>
            </a:r>
            <a:r>
              <a:rPr dirty="0" sz="1100" spc="10">
                <a:latin typeface="Calibri"/>
                <a:cs typeface="Calibri"/>
              </a:rPr>
              <a:t>m1</a:t>
            </a:r>
            <a:endParaRPr sz="1100">
              <a:latin typeface="Calibri"/>
              <a:cs typeface="Calibri"/>
            </a:endParaRPr>
          </a:p>
          <a:p>
            <a:pPr marL="12700" marR="280670">
              <a:lnSpc>
                <a:spcPct val="102299"/>
              </a:lnSpc>
            </a:pPr>
            <a:r>
              <a:rPr dirty="0" sz="1100" spc="15">
                <a:latin typeface="Calibri"/>
                <a:cs typeface="Calibri"/>
              </a:rPr>
              <a:t>J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-10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-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J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P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P</a:t>
            </a:r>
            <a:r>
              <a:rPr dirty="0" sz="1100" spc="10">
                <a:latin typeface="Calibri"/>
                <a:cs typeface="Calibri"/>
              </a:rPr>
              <a:t>OP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ns</a:t>
            </a:r>
            <a:r>
              <a:rPr dirty="0" sz="1100" spc="-25">
                <a:latin typeface="Calibri"/>
                <a:cs typeface="Calibri"/>
              </a:rPr>
              <a:t>+</a:t>
            </a:r>
            <a:r>
              <a:rPr dirty="0" sz="1100" spc="10"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30"/>
              </a:spcBef>
            </a:pPr>
            <a:r>
              <a:rPr dirty="0" sz="1100" spc="25">
                <a:latin typeface="Calibri"/>
                <a:cs typeface="Calibri"/>
              </a:rPr>
              <a:t>P</a:t>
            </a:r>
            <a:r>
              <a:rPr dirty="0" sz="1100" spc="10">
                <a:latin typeface="Calibri"/>
                <a:cs typeface="Calibri"/>
              </a:rPr>
              <a:t>OP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n</a:t>
            </a:r>
            <a:r>
              <a:rPr dirty="0" sz="1100" spc="5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03274" y="4151153"/>
            <a:ext cx="368300" cy="16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3274" y="6029102"/>
            <a:ext cx="339725" cy="16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03274" y="6544087"/>
            <a:ext cx="1264285" cy="511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70534" marR="5080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4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Ch</a:t>
            </a:r>
            <a:r>
              <a:rPr dirty="0" sz="1100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21h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5117" y="309943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9879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262558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5117" y="10386694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9544" y="71119"/>
            <a:ext cx="842645" cy="1033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5502" y="473083"/>
            <a:ext cx="3488054" cy="9791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138680">
              <a:lnSpc>
                <a:spcPts val="143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un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v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30">
                <a:solidFill>
                  <a:srgbClr val="006FC0"/>
                </a:solidFill>
                <a:latin typeface="Bernard MT Condensed"/>
                <a:cs typeface="Bernard MT Condensed"/>
              </a:rPr>
              <a:t>s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3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ll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 marL="12700">
              <a:lnSpc>
                <a:spcPts val="138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ar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m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om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pu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95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950" spc="15">
                <a:latin typeface="Arial"/>
                <a:cs typeface="Arial"/>
              </a:rPr>
              <a:t>C</a:t>
            </a:r>
            <a:r>
              <a:rPr dirty="0" sz="1950" spc="-35">
                <a:latin typeface="Arial"/>
                <a:cs typeface="Arial"/>
              </a:rPr>
              <a:t>on</a:t>
            </a:r>
            <a:r>
              <a:rPr dirty="0" sz="1950" spc="-20">
                <a:latin typeface="Arial"/>
                <a:cs typeface="Arial"/>
              </a:rPr>
              <a:t>t</a:t>
            </a:r>
            <a:r>
              <a:rPr dirty="0" sz="1950" spc="-35">
                <a:latin typeface="Arial"/>
                <a:cs typeface="Arial"/>
              </a:rPr>
              <a:t>en</a:t>
            </a:r>
            <a:r>
              <a:rPr dirty="0" sz="1950" spc="-20">
                <a:latin typeface="Arial"/>
                <a:cs typeface="Arial"/>
              </a:rPr>
              <a:t>t</a:t>
            </a:r>
            <a:r>
              <a:rPr dirty="0" sz="1950">
                <a:latin typeface="Arial"/>
                <a:cs typeface="Arial"/>
              </a:rPr>
              <a:t>s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5502" y="1743563"/>
            <a:ext cx="248920" cy="740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65"/>
              </a:lnSpc>
            </a:pPr>
            <a:r>
              <a:rPr dirty="0" sz="1250" spc="-30">
                <a:latin typeface="Arial"/>
                <a:cs typeface="Arial"/>
              </a:rPr>
              <a:t>1</a:t>
            </a:r>
            <a:r>
              <a:rPr dirty="0" sz="1250" spc="15">
                <a:latin typeface="Arial"/>
                <a:cs typeface="Arial"/>
              </a:rPr>
              <a:t>.</a:t>
            </a:r>
            <a:r>
              <a:rPr dirty="0" sz="1250" spc="5">
                <a:latin typeface="Arial"/>
                <a:cs typeface="Arial"/>
              </a:rPr>
              <a:t>a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ts val="1465"/>
              </a:lnSpc>
            </a:pPr>
            <a:r>
              <a:rPr dirty="0" sz="1250" spc="-25">
                <a:latin typeface="Arial"/>
                <a:cs typeface="Arial"/>
              </a:rPr>
              <a:t>1</a:t>
            </a:r>
            <a:r>
              <a:rPr dirty="0" sz="1250" spc="20">
                <a:latin typeface="Arial"/>
                <a:cs typeface="Arial"/>
              </a:rPr>
              <a:t>.</a:t>
            </a:r>
            <a:r>
              <a:rPr dirty="0" sz="1250" spc="10">
                <a:latin typeface="Arial"/>
                <a:cs typeface="Arial"/>
              </a:rPr>
              <a:t>b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ts val="1465"/>
              </a:lnSpc>
            </a:pPr>
            <a:r>
              <a:rPr dirty="0" sz="1250" spc="-25">
                <a:latin typeface="Arial"/>
                <a:cs typeface="Arial"/>
              </a:rPr>
              <a:t>1</a:t>
            </a:r>
            <a:r>
              <a:rPr dirty="0" sz="1250" spc="20">
                <a:latin typeface="Arial"/>
                <a:cs typeface="Arial"/>
              </a:rPr>
              <a:t>.</a:t>
            </a:r>
            <a:r>
              <a:rPr dirty="0" sz="1250" spc="10">
                <a:latin typeface="Arial"/>
                <a:cs typeface="Arial"/>
              </a:rPr>
              <a:t>c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ts val="1465"/>
              </a:lnSpc>
            </a:pPr>
            <a:r>
              <a:rPr dirty="0" sz="1250" spc="-30">
                <a:latin typeface="Arial"/>
                <a:cs typeface="Arial"/>
              </a:rPr>
              <a:t>1</a:t>
            </a:r>
            <a:r>
              <a:rPr dirty="0" sz="1250" spc="15">
                <a:latin typeface="Arial"/>
                <a:cs typeface="Arial"/>
              </a:rPr>
              <a:t>.</a:t>
            </a:r>
            <a:r>
              <a:rPr dirty="0" sz="1250" spc="5">
                <a:latin typeface="Arial"/>
                <a:cs typeface="Arial"/>
              </a:rPr>
              <a:t>d</a:t>
            </a:r>
            <a:endParaRPr sz="12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61235" y="1743563"/>
            <a:ext cx="3780154" cy="740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430"/>
              </a:lnSpc>
            </a:pPr>
            <a:r>
              <a:rPr dirty="0" sz="1250" spc="-25">
                <a:latin typeface="Arial"/>
                <a:cs typeface="Arial"/>
              </a:rPr>
              <a:t>B</a:t>
            </a:r>
            <a:r>
              <a:rPr dirty="0" sz="1250" spc="40">
                <a:latin typeface="Arial"/>
                <a:cs typeface="Arial"/>
              </a:rPr>
              <a:t>y</a:t>
            </a:r>
            <a:r>
              <a:rPr dirty="0" sz="1250" spc="-55">
                <a:latin typeface="Arial"/>
                <a:cs typeface="Arial"/>
              </a:rPr>
              <a:t>t</a:t>
            </a:r>
            <a:r>
              <a:rPr dirty="0" sz="1250" spc="5">
                <a:latin typeface="Arial"/>
                <a:cs typeface="Arial"/>
              </a:rPr>
              <a:t>e</a:t>
            </a:r>
            <a:r>
              <a:rPr dirty="0" sz="1250" spc="-10">
                <a:latin typeface="Arial"/>
                <a:cs typeface="Arial"/>
              </a:rPr>
              <a:t> </a:t>
            </a:r>
            <a:r>
              <a:rPr dirty="0" sz="1250" spc="-30">
                <a:latin typeface="Arial"/>
                <a:cs typeface="Arial"/>
              </a:rPr>
              <a:t>an</a:t>
            </a:r>
            <a:r>
              <a:rPr dirty="0" sz="1250" spc="5">
                <a:latin typeface="Arial"/>
                <a:cs typeface="Arial"/>
              </a:rPr>
              <a:t>d</a:t>
            </a:r>
            <a:r>
              <a:rPr dirty="0" sz="1250" spc="-10">
                <a:latin typeface="Arial"/>
                <a:cs typeface="Arial"/>
              </a:rPr>
              <a:t> </a:t>
            </a:r>
            <a:r>
              <a:rPr dirty="0" sz="1250" spc="-95">
                <a:latin typeface="Arial"/>
                <a:cs typeface="Arial"/>
              </a:rPr>
              <a:t>w</a:t>
            </a:r>
            <a:r>
              <a:rPr dirty="0" sz="1250" spc="-30">
                <a:latin typeface="Arial"/>
                <a:cs typeface="Arial"/>
              </a:rPr>
              <a:t>o</a:t>
            </a:r>
            <a:r>
              <a:rPr dirty="0" sz="1250" spc="20">
                <a:latin typeface="Arial"/>
                <a:cs typeface="Arial"/>
              </a:rPr>
              <a:t>r</a:t>
            </a:r>
            <a:r>
              <a:rPr dirty="0" sz="1250" spc="5">
                <a:latin typeface="Arial"/>
                <a:cs typeface="Arial"/>
              </a:rPr>
              <a:t>d</a:t>
            </a:r>
            <a:r>
              <a:rPr dirty="0" sz="1250" spc="65">
                <a:latin typeface="Arial"/>
                <a:cs typeface="Arial"/>
              </a:rPr>
              <a:t> </a:t>
            </a:r>
            <a:r>
              <a:rPr dirty="0" sz="1250" spc="-55">
                <a:latin typeface="Arial"/>
                <a:cs typeface="Arial"/>
              </a:rPr>
              <a:t>t</a:t>
            </a:r>
            <a:r>
              <a:rPr dirty="0" sz="1250" spc="20">
                <a:latin typeface="Arial"/>
                <a:cs typeface="Arial"/>
              </a:rPr>
              <a:t>r</a:t>
            </a:r>
            <a:r>
              <a:rPr dirty="0" sz="1250" spc="-30">
                <a:latin typeface="Arial"/>
                <a:cs typeface="Arial"/>
              </a:rPr>
              <a:t>an</a:t>
            </a:r>
            <a:r>
              <a:rPr dirty="0" sz="1250" spc="-35">
                <a:latin typeface="Arial"/>
                <a:cs typeface="Arial"/>
              </a:rPr>
              <a:t>s</a:t>
            </a:r>
            <a:r>
              <a:rPr dirty="0" sz="1250" spc="15">
                <a:latin typeface="Arial"/>
                <a:cs typeface="Arial"/>
              </a:rPr>
              <a:t>f</a:t>
            </a:r>
            <a:r>
              <a:rPr dirty="0" sz="1250" spc="-30">
                <a:latin typeface="Arial"/>
                <a:cs typeface="Arial"/>
              </a:rPr>
              <a:t>e</a:t>
            </a:r>
            <a:r>
              <a:rPr dirty="0" sz="1250">
                <a:latin typeface="Arial"/>
                <a:cs typeface="Arial"/>
              </a:rPr>
              <a:t>r</a:t>
            </a:r>
            <a:r>
              <a:rPr dirty="0" sz="1250" spc="50">
                <a:latin typeface="Arial"/>
                <a:cs typeface="Arial"/>
              </a:rPr>
              <a:t> </a:t>
            </a:r>
            <a:r>
              <a:rPr dirty="0" sz="1250" spc="15">
                <a:latin typeface="Arial"/>
                <a:cs typeface="Arial"/>
              </a:rPr>
              <a:t>i</a:t>
            </a:r>
            <a:r>
              <a:rPr dirty="0" sz="1250" spc="5">
                <a:latin typeface="Arial"/>
                <a:cs typeface="Arial"/>
              </a:rPr>
              <a:t>n</a:t>
            </a:r>
            <a:r>
              <a:rPr dirty="0" sz="1250" spc="-10">
                <a:latin typeface="Arial"/>
                <a:cs typeface="Arial"/>
              </a:rPr>
              <a:t> </a:t>
            </a:r>
            <a:r>
              <a:rPr dirty="0" sz="1250" spc="-30">
                <a:latin typeface="Arial"/>
                <a:cs typeface="Arial"/>
              </a:rPr>
              <a:t>d</a:t>
            </a:r>
            <a:r>
              <a:rPr dirty="0" sz="1250" spc="15">
                <a:latin typeface="Arial"/>
                <a:cs typeface="Arial"/>
              </a:rPr>
              <a:t>iff</a:t>
            </a:r>
            <a:r>
              <a:rPr dirty="0" sz="1250" spc="-30">
                <a:latin typeface="Arial"/>
                <a:cs typeface="Arial"/>
              </a:rPr>
              <a:t>e</a:t>
            </a:r>
            <a:r>
              <a:rPr dirty="0" sz="1250" spc="20">
                <a:latin typeface="Arial"/>
                <a:cs typeface="Arial"/>
              </a:rPr>
              <a:t>r</a:t>
            </a:r>
            <a:r>
              <a:rPr dirty="0" sz="1250" spc="-30">
                <a:latin typeface="Arial"/>
                <a:cs typeface="Arial"/>
              </a:rPr>
              <a:t>en</a:t>
            </a:r>
            <a:r>
              <a:rPr dirty="0" sz="1250">
                <a:latin typeface="Arial"/>
                <a:cs typeface="Arial"/>
              </a:rPr>
              <a:t>t</a:t>
            </a:r>
            <a:r>
              <a:rPr dirty="0" sz="1250" spc="-30">
                <a:latin typeface="Arial"/>
                <a:cs typeface="Arial"/>
              </a:rPr>
              <a:t> </a:t>
            </a:r>
            <a:r>
              <a:rPr dirty="0" sz="1250" spc="-30">
                <a:latin typeface="Arial"/>
                <a:cs typeface="Arial"/>
              </a:rPr>
              <a:t>add</a:t>
            </a:r>
            <a:r>
              <a:rPr dirty="0" sz="1250" spc="20">
                <a:latin typeface="Arial"/>
                <a:cs typeface="Arial"/>
              </a:rPr>
              <a:t>r</a:t>
            </a:r>
            <a:r>
              <a:rPr dirty="0" sz="1250" spc="-30">
                <a:latin typeface="Arial"/>
                <a:cs typeface="Arial"/>
              </a:rPr>
              <a:t>e</a:t>
            </a:r>
            <a:r>
              <a:rPr dirty="0" sz="1250" spc="-35">
                <a:latin typeface="Arial"/>
                <a:cs typeface="Arial"/>
              </a:rPr>
              <a:t>ss</a:t>
            </a:r>
            <a:r>
              <a:rPr dirty="0" sz="1250" spc="15">
                <a:latin typeface="Arial"/>
                <a:cs typeface="Arial"/>
              </a:rPr>
              <a:t>i</a:t>
            </a:r>
            <a:r>
              <a:rPr dirty="0" sz="1250" spc="-30">
                <a:latin typeface="Arial"/>
                <a:cs typeface="Arial"/>
              </a:rPr>
              <a:t>n</a:t>
            </a:r>
            <a:r>
              <a:rPr dirty="0" sz="1250" spc="5">
                <a:latin typeface="Arial"/>
                <a:cs typeface="Arial"/>
              </a:rPr>
              <a:t>g</a:t>
            </a:r>
            <a:r>
              <a:rPr dirty="0" sz="1250" spc="135">
                <a:latin typeface="Arial"/>
                <a:cs typeface="Arial"/>
              </a:rPr>
              <a:t> </a:t>
            </a:r>
            <a:r>
              <a:rPr dirty="0" sz="1250" spc="-80">
                <a:latin typeface="Arial"/>
                <a:cs typeface="Arial"/>
              </a:rPr>
              <a:t>m</a:t>
            </a:r>
            <a:r>
              <a:rPr dirty="0" sz="1250" spc="-30">
                <a:latin typeface="Arial"/>
                <a:cs typeface="Arial"/>
              </a:rPr>
              <a:t>ode</a:t>
            </a:r>
            <a:r>
              <a:rPr dirty="0" sz="1250" spc="-35">
                <a:latin typeface="Arial"/>
                <a:cs typeface="Arial"/>
              </a:rPr>
              <a:t>s</a:t>
            </a:r>
            <a:r>
              <a:rPr dirty="0" sz="1250">
                <a:latin typeface="Arial"/>
                <a:cs typeface="Arial"/>
              </a:rPr>
              <a:t>.</a:t>
            </a:r>
            <a:r>
              <a:rPr dirty="0" sz="1250">
                <a:latin typeface="Arial"/>
                <a:cs typeface="Arial"/>
              </a:rPr>
              <a:t> </a:t>
            </a:r>
            <a:r>
              <a:rPr dirty="0" sz="1250" spc="-15">
                <a:latin typeface="Arial"/>
                <a:cs typeface="Arial"/>
              </a:rPr>
              <a:t>B</a:t>
            </a:r>
            <a:r>
              <a:rPr dirty="0" sz="1250" spc="-55">
                <a:latin typeface="Arial"/>
                <a:cs typeface="Arial"/>
              </a:rPr>
              <a:t>l</a:t>
            </a:r>
            <a:r>
              <a:rPr dirty="0" sz="1250" spc="-25">
                <a:latin typeface="Arial"/>
                <a:cs typeface="Arial"/>
              </a:rPr>
              <a:t>o</a:t>
            </a:r>
            <a:r>
              <a:rPr dirty="0" sz="1250" spc="45">
                <a:latin typeface="Arial"/>
                <a:cs typeface="Arial"/>
              </a:rPr>
              <a:t>c</a:t>
            </a:r>
            <a:r>
              <a:rPr dirty="0" sz="1250" spc="10">
                <a:latin typeface="Arial"/>
                <a:cs typeface="Arial"/>
              </a:rPr>
              <a:t>k</a:t>
            </a:r>
            <a:r>
              <a:rPr dirty="0" sz="1250" spc="-15">
                <a:latin typeface="Arial"/>
                <a:cs typeface="Arial"/>
              </a:rPr>
              <a:t> </a:t>
            </a:r>
            <a:r>
              <a:rPr dirty="0" sz="1250" spc="-50">
                <a:latin typeface="Arial"/>
                <a:cs typeface="Arial"/>
              </a:rPr>
              <a:t>t</a:t>
            </a:r>
            <a:r>
              <a:rPr dirty="0" sz="1250" spc="25">
                <a:latin typeface="Arial"/>
                <a:cs typeface="Arial"/>
              </a:rPr>
              <a:t>r</a:t>
            </a:r>
            <a:r>
              <a:rPr dirty="0" sz="1250" spc="-25">
                <a:latin typeface="Arial"/>
                <a:cs typeface="Arial"/>
              </a:rPr>
              <a:t>an</a:t>
            </a:r>
            <a:r>
              <a:rPr dirty="0" sz="1250" spc="-30">
                <a:latin typeface="Arial"/>
                <a:cs typeface="Arial"/>
              </a:rPr>
              <a:t>s</a:t>
            </a:r>
            <a:r>
              <a:rPr dirty="0" sz="1250" spc="20">
                <a:latin typeface="Arial"/>
                <a:cs typeface="Arial"/>
              </a:rPr>
              <a:t>f</a:t>
            </a:r>
            <a:r>
              <a:rPr dirty="0" sz="1250" spc="-25">
                <a:latin typeface="Arial"/>
                <a:cs typeface="Arial"/>
              </a:rPr>
              <a:t>e</a:t>
            </a:r>
            <a:r>
              <a:rPr dirty="0" sz="1250" spc="5">
                <a:latin typeface="Arial"/>
                <a:cs typeface="Arial"/>
              </a:rPr>
              <a:t>r</a:t>
            </a:r>
            <a:r>
              <a:rPr dirty="0" sz="1250" spc="125">
                <a:latin typeface="Arial"/>
                <a:cs typeface="Arial"/>
              </a:rPr>
              <a:t> </a:t>
            </a:r>
            <a:r>
              <a:rPr dirty="0" sz="1250" spc="-85">
                <a:latin typeface="Arial"/>
                <a:cs typeface="Arial"/>
              </a:rPr>
              <a:t>w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-50">
                <a:latin typeface="Arial"/>
                <a:cs typeface="Arial"/>
              </a:rPr>
              <a:t>t</a:t>
            </a:r>
            <a:r>
              <a:rPr dirty="0" sz="1250" spc="-25">
                <a:latin typeface="Arial"/>
                <a:cs typeface="Arial"/>
              </a:rPr>
              <a:t>hou</a:t>
            </a:r>
            <a:r>
              <a:rPr dirty="0" sz="1250" spc="5">
                <a:latin typeface="Arial"/>
                <a:cs typeface="Arial"/>
              </a:rPr>
              <a:t>t</a:t>
            </a:r>
            <a:r>
              <a:rPr dirty="0" sz="1250" spc="120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o</a:t>
            </a:r>
            <a:r>
              <a:rPr dirty="0" sz="1250" spc="-105">
                <a:latin typeface="Arial"/>
                <a:cs typeface="Arial"/>
              </a:rPr>
              <a:t>v</a:t>
            </a:r>
            <a:r>
              <a:rPr dirty="0" sz="1250" spc="-25">
                <a:latin typeface="Arial"/>
                <a:cs typeface="Arial"/>
              </a:rPr>
              <a:t>e</a:t>
            </a:r>
            <a:r>
              <a:rPr dirty="0" sz="1250" spc="25">
                <a:latin typeface="Arial"/>
                <a:cs typeface="Arial"/>
              </a:rPr>
              <a:t>r</a:t>
            </a:r>
            <a:r>
              <a:rPr dirty="0" sz="1250" spc="-55">
                <a:latin typeface="Arial"/>
                <a:cs typeface="Arial"/>
              </a:rPr>
              <a:t>l</a:t>
            </a:r>
            <a:r>
              <a:rPr dirty="0" sz="1250" spc="-25">
                <a:latin typeface="Arial"/>
                <a:cs typeface="Arial"/>
              </a:rPr>
              <a:t>a</a:t>
            </a:r>
            <a:r>
              <a:rPr dirty="0" sz="1250" spc="10">
                <a:latin typeface="Arial"/>
                <a:cs typeface="Arial"/>
              </a:rPr>
              <a:t>p</a:t>
            </a:r>
            <a:endParaRPr sz="1250">
              <a:latin typeface="Arial"/>
              <a:cs typeface="Arial"/>
            </a:endParaRPr>
          </a:p>
          <a:p>
            <a:pPr marL="12700" marR="1915795">
              <a:lnSpc>
                <a:spcPts val="1430"/>
              </a:lnSpc>
              <a:spcBef>
                <a:spcPts val="70"/>
              </a:spcBef>
            </a:pPr>
            <a:r>
              <a:rPr dirty="0" sz="1250" spc="-15">
                <a:latin typeface="Arial"/>
                <a:cs typeface="Arial"/>
              </a:rPr>
              <a:t>B</a:t>
            </a:r>
            <a:r>
              <a:rPr dirty="0" sz="1250" spc="-55">
                <a:latin typeface="Arial"/>
                <a:cs typeface="Arial"/>
              </a:rPr>
              <a:t>l</a:t>
            </a:r>
            <a:r>
              <a:rPr dirty="0" sz="1250" spc="-25">
                <a:latin typeface="Arial"/>
                <a:cs typeface="Arial"/>
              </a:rPr>
              <a:t>o</a:t>
            </a:r>
            <a:r>
              <a:rPr dirty="0" sz="1250" spc="45">
                <a:latin typeface="Arial"/>
                <a:cs typeface="Arial"/>
              </a:rPr>
              <a:t>c</a:t>
            </a:r>
            <a:r>
              <a:rPr dirty="0" sz="1250" spc="10">
                <a:latin typeface="Arial"/>
                <a:cs typeface="Arial"/>
              </a:rPr>
              <a:t>k</a:t>
            </a:r>
            <a:r>
              <a:rPr dirty="0" sz="1250" spc="-15">
                <a:latin typeface="Arial"/>
                <a:cs typeface="Arial"/>
              </a:rPr>
              <a:t> </a:t>
            </a:r>
            <a:r>
              <a:rPr dirty="0" sz="1250" spc="-50">
                <a:latin typeface="Arial"/>
                <a:cs typeface="Arial"/>
              </a:rPr>
              <a:t>t</a:t>
            </a:r>
            <a:r>
              <a:rPr dirty="0" sz="1250" spc="25">
                <a:latin typeface="Arial"/>
                <a:cs typeface="Arial"/>
              </a:rPr>
              <a:t>r</a:t>
            </a:r>
            <a:r>
              <a:rPr dirty="0" sz="1250" spc="-25">
                <a:latin typeface="Arial"/>
                <a:cs typeface="Arial"/>
              </a:rPr>
              <a:t>an</a:t>
            </a:r>
            <a:r>
              <a:rPr dirty="0" sz="1250" spc="-30">
                <a:latin typeface="Arial"/>
                <a:cs typeface="Arial"/>
              </a:rPr>
              <a:t>s</a:t>
            </a:r>
            <a:r>
              <a:rPr dirty="0" sz="1250" spc="20">
                <a:latin typeface="Arial"/>
                <a:cs typeface="Arial"/>
              </a:rPr>
              <a:t>f</a:t>
            </a:r>
            <a:r>
              <a:rPr dirty="0" sz="1250" spc="-25">
                <a:latin typeface="Arial"/>
                <a:cs typeface="Arial"/>
              </a:rPr>
              <a:t>e</a:t>
            </a:r>
            <a:r>
              <a:rPr dirty="0" sz="1250" spc="5">
                <a:latin typeface="Arial"/>
                <a:cs typeface="Arial"/>
              </a:rPr>
              <a:t>r</a:t>
            </a:r>
            <a:r>
              <a:rPr dirty="0" sz="1250" spc="125">
                <a:latin typeface="Arial"/>
                <a:cs typeface="Arial"/>
              </a:rPr>
              <a:t> </a:t>
            </a:r>
            <a:r>
              <a:rPr dirty="0" sz="1250" spc="-60">
                <a:latin typeface="Arial"/>
                <a:cs typeface="Arial"/>
              </a:rPr>
              <a:t>w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-50">
                <a:latin typeface="Arial"/>
                <a:cs typeface="Arial"/>
              </a:rPr>
              <a:t>t</a:t>
            </a:r>
            <a:r>
              <a:rPr dirty="0" sz="1250" spc="10">
                <a:latin typeface="Arial"/>
                <a:cs typeface="Arial"/>
              </a:rPr>
              <a:t>h</a:t>
            </a:r>
            <a:r>
              <a:rPr dirty="0" sz="1250" spc="65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o</a:t>
            </a:r>
            <a:r>
              <a:rPr dirty="0" sz="1250" spc="-105">
                <a:latin typeface="Arial"/>
                <a:cs typeface="Arial"/>
              </a:rPr>
              <a:t>v</a:t>
            </a:r>
            <a:r>
              <a:rPr dirty="0" sz="1250" spc="-25">
                <a:latin typeface="Arial"/>
                <a:cs typeface="Arial"/>
              </a:rPr>
              <a:t>e</a:t>
            </a:r>
            <a:r>
              <a:rPr dirty="0" sz="1250" spc="25">
                <a:latin typeface="Arial"/>
                <a:cs typeface="Arial"/>
              </a:rPr>
              <a:t>r</a:t>
            </a:r>
            <a:r>
              <a:rPr dirty="0" sz="1250" spc="-55">
                <a:latin typeface="Arial"/>
                <a:cs typeface="Arial"/>
              </a:rPr>
              <a:t>l</a:t>
            </a:r>
            <a:r>
              <a:rPr dirty="0" sz="1250" spc="-25">
                <a:latin typeface="Arial"/>
                <a:cs typeface="Arial"/>
              </a:rPr>
              <a:t>a</a:t>
            </a:r>
            <a:r>
              <a:rPr dirty="0" sz="1250" spc="10">
                <a:latin typeface="Arial"/>
                <a:cs typeface="Arial"/>
              </a:rPr>
              <a:t>p</a:t>
            </a:r>
            <a:r>
              <a:rPr dirty="0" sz="1250" spc="5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B</a:t>
            </a:r>
            <a:r>
              <a:rPr dirty="0" sz="1250" spc="-60">
                <a:latin typeface="Arial"/>
                <a:cs typeface="Arial"/>
              </a:rPr>
              <a:t>l</a:t>
            </a:r>
            <a:r>
              <a:rPr dirty="0" sz="1250" spc="-30">
                <a:latin typeface="Arial"/>
                <a:cs typeface="Arial"/>
              </a:rPr>
              <a:t>o</a:t>
            </a:r>
            <a:r>
              <a:rPr dirty="0" sz="1250" spc="40">
                <a:latin typeface="Arial"/>
                <a:cs typeface="Arial"/>
              </a:rPr>
              <a:t>c</a:t>
            </a:r>
            <a:r>
              <a:rPr dirty="0" sz="1250" spc="5">
                <a:latin typeface="Arial"/>
                <a:cs typeface="Arial"/>
              </a:rPr>
              <a:t>k</a:t>
            </a:r>
            <a:r>
              <a:rPr dirty="0" sz="1250" spc="-15">
                <a:latin typeface="Arial"/>
                <a:cs typeface="Arial"/>
              </a:rPr>
              <a:t> </a:t>
            </a:r>
            <a:r>
              <a:rPr dirty="0" sz="1250" spc="-30">
                <a:latin typeface="Arial"/>
                <a:cs typeface="Arial"/>
              </a:rPr>
              <a:t>e</a:t>
            </a:r>
            <a:r>
              <a:rPr dirty="0" sz="1250" spc="-110">
                <a:latin typeface="Arial"/>
                <a:cs typeface="Arial"/>
              </a:rPr>
              <a:t>x</a:t>
            </a:r>
            <a:r>
              <a:rPr dirty="0" sz="1250" spc="40">
                <a:latin typeface="Arial"/>
                <a:cs typeface="Arial"/>
              </a:rPr>
              <a:t>c</a:t>
            </a:r>
            <a:r>
              <a:rPr dirty="0" sz="1250" spc="-30">
                <a:latin typeface="Arial"/>
                <a:cs typeface="Arial"/>
              </a:rPr>
              <a:t>hang</a:t>
            </a:r>
            <a:r>
              <a:rPr dirty="0" sz="1250" spc="5">
                <a:latin typeface="Arial"/>
                <a:cs typeface="Arial"/>
              </a:rPr>
              <a:t>e</a:t>
            </a:r>
            <a:endParaRPr sz="12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5502" y="2658979"/>
            <a:ext cx="410845" cy="2923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65"/>
              </a:lnSpc>
            </a:pPr>
            <a:r>
              <a:rPr dirty="0" sz="1250" spc="-25">
                <a:latin typeface="Arial"/>
                <a:cs typeface="Arial"/>
              </a:rPr>
              <a:t>2</a:t>
            </a:r>
            <a:r>
              <a:rPr dirty="0" sz="1250" spc="20">
                <a:latin typeface="Arial"/>
                <a:cs typeface="Arial"/>
              </a:rPr>
              <a:t>.</a:t>
            </a:r>
            <a:r>
              <a:rPr dirty="0" sz="1250" spc="-25">
                <a:latin typeface="Arial"/>
                <a:cs typeface="Arial"/>
              </a:rPr>
              <a:t>a</a:t>
            </a:r>
            <a:r>
              <a:rPr dirty="0" sz="1250" spc="20">
                <a:latin typeface="Arial"/>
                <a:cs typeface="Arial"/>
              </a:rPr>
              <a:t>.</a:t>
            </a:r>
            <a:r>
              <a:rPr dirty="0" sz="1250" spc="5">
                <a:latin typeface="Arial"/>
                <a:cs typeface="Arial"/>
              </a:rPr>
              <a:t>i</a:t>
            </a:r>
            <a:endParaRPr sz="1250">
              <a:latin typeface="Arial"/>
              <a:cs typeface="Arial"/>
            </a:endParaRPr>
          </a:p>
          <a:p>
            <a:pPr marL="12700" marR="49530">
              <a:lnSpc>
                <a:spcPct val="97600"/>
              </a:lnSpc>
            </a:pPr>
            <a:r>
              <a:rPr dirty="0" sz="1250" spc="-25">
                <a:latin typeface="Arial"/>
                <a:cs typeface="Arial"/>
              </a:rPr>
              <a:t>2</a:t>
            </a:r>
            <a:r>
              <a:rPr dirty="0" sz="1250" spc="20">
                <a:latin typeface="Arial"/>
                <a:cs typeface="Arial"/>
              </a:rPr>
              <a:t>.</a:t>
            </a:r>
            <a:r>
              <a:rPr dirty="0" sz="1250" spc="-25">
                <a:latin typeface="Arial"/>
                <a:cs typeface="Arial"/>
              </a:rPr>
              <a:t>a</a:t>
            </a:r>
            <a:r>
              <a:rPr dirty="0" sz="1250" spc="20">
                <a:latin typeface="Arial"/>
                <a:cs typeface="Arial"/>
              </a:rPr>
              <a:t>.i</a:t>
            </a:r>
            <a:r>
              <a:rPr dirty="0" sz="1250" spc="5">
                <a:latin typeface="Arial"/>
                <a:cs typeface="Arial"/>
              </a:rPr>
              <a:t>i</a:t>
            </a:r>
            <a:r>
              <a:rPr dirty="0" sz="1250" spc="5">
                <a:latin typeface="Arial"/>
                <a:cs typeface="Arial"/>
              </a:rPr>
              <a:t> </a:t>
            </a:r>
            <a:r>
              <a:rPr dirty="0" sz="1250" spc="-30">
                <a:latin typeface="Arial"/>
                <a:cs typeface="Arial"/>
              </a:rPr>
              <a:t>2</a:t>
            </a:r>
            <a:r>
              <a:rPr dirty="0" sz="1250" spc="15">
                <a:latin typeface="Arial"/>
                <a:cs typeface="Arial"/>
              </a:rPr>
              <a:t>.</a:t>
            </a:r>
            <a:r>
              <a:rPr dirty="0" sz="1250" spc="5">
                <a:latin typeface="Arial"/>
                <a:cs typeface="Arial"/>
              </a:rPr>
              <a:t>b</a:t>
            </a:r>
            <a:r>
              <a:rPr dirty="0" sz="1250">
                <a:latin typeface="Arial"/>
                <a:cs typeface="Arial"/>
              </a:rPr>
              <a:t> </a:t>
            </a:r>
            <a:r>
              <a:rPr dirty="0" sz="1250" spc="-30">
                <a:latin typeface="Arial"/>
                <a:cs typeface="Arial"/>
              </a:rPr>
              <a:t>2</a:t>
            </a:r>
            <a:r>
              <a:rPr dirty="0" sz="1250" spc="15">
                <a:latin typeface="Arial"/>
                <a:cs typeface="Arial"/>
              </a:rPr>
              <a:t>.</a:t>
            </a:r>
            <a:r>
              <a:rPr dirty="0" sz="1250" spc="40">
                <a:latin typeface="Arial"/>
                <a:cs typeface="Arial"/>
              </a:rPr>
              <a:t>c</a:t>
            </a:r>
            <a:r>
              <a:rPr dirty="0" sz="1250" spc="15">
                <a:latin typeface="Arial"/>
                <a:cs typeface="Arial"/>
              </a:rPr>
              <a:t>.</a:t>
            </a:r>
            <a:r>
              <a:rPr dirty="0" sz="1250">
                <a:latin typeface="Arial"/>
                <a:cs typeface="Arial"/>
              </a:rPr>
              <a:t>i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95100"/>
              </a:lnSpc>
            </a:pPr>
            <a:r>
              <a:rPr dirty="0" sz="1250" spc="-25">
                <a:latin typeface="Arial"/>
                <a:cs typeface="Arial"/>
              </a:rPr>
              <a:t>2</a:t>
            </a:r>
            <a:r>
              <a:rPr dirty="0" sz="1250" spc="20">
                <a:latin typeface="Arial"/>
                <a:cs typeface="Arial"/>
              </a:rPr>
              <a:t>.</a:t>
            </a:r>
            <a:r>
              <a:rPr dirty="0" sz="1250" spc="45">
                <a:latin typeface="Arial"/>
                <a:cs typeface="Arial"/>
              </a:rPr>
              <a:t>c</a:t>
            </a:r>
            <a:r>
              <a:rPr dirty="0" sz="1250" spc="20">
                <a:latin typeface="Arial"/>
                <a:cs typeface="Arial"/>
              </a:rPr>
              <a:t>.i</a:t>
            </a:r>
            <a:r>
              <a:rPr dirty="0" sz="1250" spc="5">
                <a:latin typeface="Arial"/>
                <a:cs typeface="Arial"/>
              </a:rPr>
              <a:t>i</a:t>
            </a:r>
            <a:r>
              <a:rPr dirty="0" sz="1250" spc="5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2</a:t>
            </a:r>
            <a:r>
              <a:rPr dirty="0" sz="1250" spc="20">
                <a:latin typeface="Arial"/>
                <a:cs typeface="Arial"/>
              </a:rPr>
              <a:t>.</a:t>
            </a:r>
            <a:r>
              <a:rPr dirty="0" sz="1250" spc="45">
                <a:latin typeface="Arial"/>
                <a:cs typeface="Arial"/>
              </a:rPr>
              <a:t>c</a:t>
            </a:r>
            <a:r>
              <a:rPr dirty="0" sz="1250" spc="20">
                <a:latin typeface="Arial"/>
                <a:cs typeface="Arial"/>
              </a:rPr>
              <a:t>.ii</a:t>
            </a:r>
            <a:r>
              <a:rPr dirty="0" sz="1250" spc="5">
                <a:latin typeface="Arial"/>
                <a:cs typeface="Arial"/>
              </a:rPr>
              <a:t>i</a:t>
            </a:r>
            <a:r>
              <a:rPr dirty="0" sz="1250" spc="5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2</a:t>
            </a:r>
            <a:r>
              <a:rPr dirty="0" sz="1250" spc="20">
                <a:latin typeface="Arial"/>
                <a:cs typeface="Arial"/>
              </a:rPr>
              <a:t>.</a:t>
            </a:r>
            <a:r>
              <a:rPr dirty="0" sz="1250" spc="45">
                <a:latin typeface="Arial"/>
                <a:cs typeface="Arial"/>
              </a:rPr>
              <a:t>c</a:t>
            </a:r>
            <a:r>
              <a:rPr dirty="0" sz="1250" spc="20">
                <a:latin typeface="Arial"/>
                <a:cs typeface="Arial"/>
              </a:rPr>
              <a:t>.i</a:t>
            </a:r>
            <a:r>
              <a:rPr dirty="0" sz="1250" spc="10">
                <a:latin typeface="Arial"/>
                <a:cs typeface="Arial"/>
              </a:rPr>
              <a:t>v</a:t>
            </a:r>
            <a:r>
              <a:rPr dirty="0" sz="1250" spc="5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2</a:t>
            </a:r>
            <a:r>
              <a:rPr dirty="0" sz="1250" spc="20">
                <a:latin typeface="Arial"/>
                <a:cs typeface="Arial"/>
              </a:rPr>
              <a:t>.</a:t>
            </a:r>
            <a:r>
              <a:rPr dirty="0" sz="1250" spc="10">
                <a:latin typeface="Arial"/>
                <a:cs typeface="Arial"/>
              </a:rPr>
              <a:t>d</a:t>
            </a:r>
            <a:r>
              <a:rPr dirty="0" sz="1250" spc="5">
                <a:latin typeface="Arial"/>
                <a:cs typeface="Arial"/>
              </a:rPr>
              <a:t> </a:t>
            </a:r>
            <a:r>
              <a:rPr dirty="0" sz="1250" spc="-30">
                <a:latin typeface="Arial"/>
                <a:cs typeface="Arial"/>
              </a:rPr>
              <a:t>2</a:t>
            </a:r>
            <a:r>
              <a:rPr dirty="0" sz="1250" spc="15">
                <a:latin typeface="Arial"/>
                <a:cs typeface="Arial"/>
              </a:rPr>
              <a:t>.</a:t>
            </a:r>
            <a:r>
              <a:rPr dirty="0" sz="1250" spc="-30">
                <a:latin typeface="Arial"/>
                <a:cs typeface="Arial"/>
              </a:rPr>
              <a:t>e</a:t>
            </a:r>
            <a:r>
              <a:rPr dirty="0" sz="1250" spc="15">
                <a:latin typeface="Arial"/>
                <a:cs typeface="Arial"/>
              </a:rPr>
              <a:t>.</a:t>
            </a:r>
            <a:r>
              <a:rPr dirty="0" sz="1250">
                <a:latin typeface="Arial"/>
                <a:cs typeface="Arial"/>
              </a:rPr>
              <a:t>i</a:t>
            </a:r>
            <a:endParaRPr sz="1250">
              <a:latin typeface="Arial"/>
              <a:cs typeface="Arial"/>
            </a:endParaRPr>
          </a:p>
          <a:p>
            <a:pPr algn="just" marL="12700" marR="5080">
              <a:lnSpc>
                <a:spcPct val="95100"/>
              </a:lnSpc>
              <a:spcBef>
                <a:spcPts val="70"/>
              </a:spcBef>
            </a:pPr>
            <a:r>
              <a:rPr dirty="0" sz="1250" spc="-30">
                <a:latin typeface="Arial"/>
                <a:cs typeface="Arial"/>
              </a:rPr>
              <a:t>2</a:t>
            </a:r>
            <a:r>
              <a:rPr dirty="0" sz="1250" spc="15">
                <a:latin typeface="Arial"/>
                <a:cs typeface="Arial"/>
              </a:rPr>
              <a:t>.</a:t>
            </a:r>
            <a:r>
              <a:rPr dirty="0" sz="1250" spc="-30">
                <a:latin typeface="Arial"/>
                <a:cs typeface="Arial"/>
              </a:rPr>
              <a:t>e</a:t>
            </a:r>
            <a:r>
              <a:rPr dirty="0" sz="1250" spc="15">
                <a:latin typeface="Arial"/>
                <a:cs typeface="Arial"/>
              </a:rPr>
              <a:t>.i</a:t>
            </a:r>
            <a:r>
              <a:rPr dirty="0" sz="1250">
                <a:latin typeface="Arial"/>
                <a:cs typeface="Arial"/>
              </a:rPr>
              <a:t>i</a:t>
            </a:r>
            <a:r>
              <a:rPr dirty="0" sz="1250">
                <a:latin typeface="Arial"/>
                <a:cs typeface="Arial"/>
              </a:rPr>
              <a:t> </a:t>
            </a:r>
            <a:r>
              <a:rPr dirty="0" sz="1250" spc="-30">
                <a:latin typeface="Arial"/>
                <a:cs typeface="Arial"/>
              </a:rPr>
              <a:t>2</a:t>
            </a:r>
            <a:r>
              <a:rPr dirty="0" sz="1250" spc="15">
                <a:latin typeface="Arial"/>
                <a:cs typeface="Arial"/>
              </a:rPr>
              <a:t>.</a:t>
            </a:r>
            <a:r>
              <a:rPr dirty="0" sz="1250" spc="-30">
                <a:latin typeface="Arial"/>
                <a:cs typeface="Arial"/>
              </a:rPr>
              <a:t>e</a:t>
            </a:r>
            <a:r>
              <a:rPr dirty="0" sz="1250" spc="15">
                <a:latin typeface="Arial"/>
                <a:cs typeface="Arial"/>
              </a:rPr>
              <a:t>.ii</a:t>
            </a:r>
            <a:r>
              <a:rPr dirty="0" sz="1250">
                <a:latin typeface="Arial"/>
                <a:cs typeface="Arial"/>
              </a:rPr>
              <a:t>i</a:t>
            </a:r>
            <a:r>
              <a:rPr dirty="0" sz="1250">
                <a:latin typeface="Arial"/>
                <a:cs typeface="Arial"/>
              </a:rPr>
              <a:t> </a:t>
            </a:r>
            <a:r>
              <a:rPr dirty="0" sz="1250" spc="-30">
                <a:latin typeface="Arial"/>
                <a:cs typeface="Arial"/>
              </a:rPr>
              <a:t>2</a:t>
            </a:r>
            <a:r>
              <a:rPr dirty="0" sz="1250" spc="15">
                <a:latin typeface="Arial"/>
                <a:cs typeface="Arial"/>
              </a:rPr>
              <a:t>.</a:t>
            </a:r>
            <a:r>
              <a:rPr dirty="0" sz="1250" spc="-30">
                <a:latin typeface="Arial"/>
                <a:cs typeface="Arial"/>
              </a:rPr>
              <a:t>e</a:t>
            </a:r>
            <a:r>
              <a:rPr dirty="0" sz="1250" spc="15">
                <a:latin typeface="Arial"/>
                <a:cs typeface="Arial"/>
              </a:rPr>
              <a:t>.i</a:t>
            </a:r>
            <a:r>
              <a:rPr dirty="0" sz="1250" spc="5">
                <a:latin typeface="Arial"/>
                <a:cs typeface="Arial"/>
              </a:rPr>
              <a:t>v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ts val="1390"/>
              </a:lnSpc>
            </a:pPr>
            <a:r>
              <a:rPr dirty="0" sz="1250" spc="-25">
                <a:latin typeface="Arial"/>
                <a:cs typeface="Arial"/>
              </a:rPr>
              <a:t>2</a:t>
            </a:r>
            <a:r>
              <a:rPr dirty="0" sz="1250" spc="20">
                <a:latin typeface="Arial"/>
                <a:cs typeface="Arial"/>
              </a:rPr>
              <a:t>.</a:t>
            </a:r>
            <a:r>
              <a:rPr dirty="0" sz="1250" spc="-25">
                <a:latin typeface="Arial"/>
                <a:cs typeface="Arial"/>
              </a:rPr>
              <a:t>e</a:t>
            </a:r>
            <a:r>
              <a:rPr dirty="0" sz="1250" spc="20">
                <a:latin typeface="Arial"/>
                <a:cs typeface="Arial"/>
              </a:rPr>
              <a:t>.</a:t>
            </a:r>
            <a:r>
              <a:rPr dirty="0" sz="1250" spc="10">
                <a:latin typeface="Arial"/>
                <a:cs typeface="Arial"/>
              </a:rPr>
              <a:t>v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ts val="1425"/>
              </a:lnSpc>
            </a:pPr>
            <a:r>
              <a:rPr dirty="0" sz="1250" spc="-25">
                <a:latin typeface="Arial"/>
                <a:cs typeface="Arial"/>
              </a:rPr>
              <a:t>2</a:t>
            </a:r>
            <a:r>
              <a:rPr dirty="0" sz="1250" spc="20">
                <a:latin typeface="Arial"/>
                <a:cs typeface="Arial"/>
              </a:rPr>
              <a:t>.</a:t>
            </a:r>
            <a:r>
              <a:rPr dirty="0" sz="1250" spc="-25">
                <a:latin typeface="Arial"/>
                <a:cs typeface="Arial"/>
              </a:rPr>
              <a:t>e</a:t>
            </a:r>
            <a:r>
              <a:rPr dirty="0" sz="1250" spc="20">
                <a:latin typeface="Arial"/>
                <a:cs typeface="Arial"/>
              </a:rPr>
              <a:t>.</a:t>
            </a:r>
            <a:r>
              <a:rPr dirty="0" sz="1250" spc="-105">
                <a:latin typeface="Arial"/>
                <a:cs typeface="Arial"/>
              </a:rPr>
              <a:t>v</a:t>
            </a:r>
            <a:r>
              <a:rPr dirty="0" sz="1250" spc="5">
                <a:latin typeface="Arial"/>
                <a:cs typeface="Arial"/>
              </a:rPr>
              <a:t>i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ts val="1425"/>
              </a:lnSpc>
            </a:pPr>
            <a:r>
              <a:rPr dirty="0" sz="1250" spc="-30">
                <a:latin typeface="Arial"/>
                <a:cs typeface="Arial"/>
              </a:rPr>
              <a:t>2</a:t>
            </a:r>
            <a:r>
              <a:rPr dirty="0" sz="1250" spc="15">
                <a:latin typeface="Arial"/>
                <a:cs typeface="Arial"/>
              </a:rPr>
              <a:t>.f.</a:t>
            </a:r>
            <a:r>
              <a:rPr dirty="0" sz="1250">
                <a:latin typeface="Arial"/>
                <a:cs typeface="Arial"/>
              </a:rPr>
              <a:t>i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ts val="1465"/>
              </a:lnSpc>
            </a:pPr>
            <a:r>
              <a:rPr dirty="0" sz="1250" spc="-30">
                <a:latin typeface="Arial"/>
                <a:cs typeface="Arial"/>
              </a:rPr>
              <a:t>2</a:t>
            </a:r>
            <a:r>
              <a:rPr dirty="0" sz="1250" spc="15">
                <a:latin typeface="Arial"/>
                <a:cs typeface="Arial"/>
              </a:rPr>
              <a:t>.f.i</a:t>
            </a:r>
            <a:r>
              <a:rPr dirty="0" sz="1250">
                <a:latin typeface="Arial"/>
                <a:cs typeface="Arial"/>
              </a:rPr>
              <a:t>i</a:t>
            </a:r>
            <a:endParaRPr sz="12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61235" y="2658979"/>
            <a:ext cx="2712720" cy="2923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65"/>
              </a:lnSpc>
            </a:pPr>
            <a:r>
              <a:rPr dirty="0" sz="1250" spc="-25">
                <a:latin typeface="Arial"/>
                <a:cs typeface="Arial"/>
              </a:rPr>
              <a:t>1</a:t>
            </a:r>
            <a:r>
              <a:rPr dirty="0" sz="1250" spc="10">
                <a:latin typeface="Arial"/>
                <a:cs typeface="Arial"/>
              </a:rPr>
              <a:t>6</a:t>
            </a:r>
            <a:r>
              <a:rPr dirty="0" sz="1250" spc="-10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b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5">
                <a:latin typeface="Arial"/>
                <a:cs typeface="Arial"/>
              </a:rPr>
              <a:t>t</a:t>
            </a:r>
            <a:r>
              <a:rPr dirty="0" sz="1250" spc="-30">
                <a:latin typeface="Arial"/>
                <a:cs typeface="Arial"/>
              </a:rPr>
              <a:t> </a:t>
            </a:r>
            <a:r>
              <a:rPr dirty="0" sz="1250" spc="-15">
                <a:latin typeface="Arial"/>
                <a:cs typeface="Arial"/>
              </a:rPr>
              <a:t>A</a:t>
            </a:r>
            <a:r>
              <a:rPr dirty="0" sz="1250" spc="-25">
                <a:latin typeface="Arial"/>
                <a:cs typeface="Arial"/>
              </a:rPr>
              <a:t>d</a:t>
            </a:r>
            <a:r>
              <a:rPr dirty="0" sz="1250" spc="-25">
                <a:latin typeface="Arial"/>
                <a:cs typeface="Arial"/>
              </a:rPr>
              <a:t>d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-50">
                <a:latin typeface="Arial"/>
                <a:cs typeface="Arial"/>
              </a:rPr>
              <a:t>t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-25">
                <a:latin typeface="Arial"/>
                <a:cs typeface="Arial"/>
              </a:rPr>
              <a:t>o</a:t>
            </a:r>
            <a:r>
              <a:rPr dirty="0" sz="1250" spc="-25">
                <a:latin typeface="Arial"/>
                <a:cs typeface="Arial"/>
              </a:rPr>
              <a:t>n</a:t>
            </a:r>
            <a:r>
              <a:rPr dirty="0" sz="1250" spc="20">
                <a:latin typeface="Arial"/>
                <a:cs typeface="Arial"/>
              </a:rPr>
              <a:t>/</a:t>
            </a:r>
            <a:r>
              <a:rPr dirty="0" sz="1250" spc="-15">
                <a:latin typeface="Arial"/>
                <a:cs typeface="Arial"/>
              </a:rPr>
              <a:t>S</a:t>
            </a:r>
            <a:r>
              <a:rPr dirty="0" sz="1250" spc="-25">
                <a:latin typeface="Arial"/>
                <a:cs typeface="Arial"/>
              </a:rPr>
              <a:t>u</a:t>
            </a:r>
            <a:r>
              <a:rPr dirty="0" sz="1250" spc="-25">
                <a:latin typeface="Arial"/>
                <a:cs typeface="Arial"/>
              </a:rPr>
              <a:t>b</a:t>
            </a:r>
            <a:r>
              <a:rPr dirty="0" sz="1250" spc="-50">
                <a:latin typeface="Arial"/>
                <a:cs typeface="Arial"/>
              </a:rPr>
              <a:t>t</a:t>
            </a:r>
            <a:r>
              <a:rPr dirty="0" sz="1250" spc="25">
                <a:latin typeface="Arial"/>
                <a:cs typeface="Arial"/>
              </a:rPr>
              <a:t>r</a:t>
            </a:r>
            <a:r>
              <a:rPr dirty="0" sz="1250" spc="-25">
                <a:latin typeface="Arial"/>
                <a:cs typeface="Arial"/>
              </a:rPr>
              <a:t>a</a:t>
            </a:r>
            <a:r>
              <a:rPr dirty="0" sz="1250" spc="45">
                <a:latin typeface="Arial"/>
                <a:cs typeface="Arial"/>
              </a:rPr>
              <a:t>c</a:t>
            </a:r>
            <a:r>
              <a:rPr dirty="0" sz="1250" spc="-50">
                <a:latin typeface="Arial"/>
                <a:cs typeface="Arial"/>
              </a:rPr>
              <a:t>t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-25">
                <a:latin typeface="Arial"/>
                <a:cs typeface="Arial"/>
              </a:rPr>
              <a:t>o</a:t>
            </a:r>
            <a:r>
              <a:rPr dirty="0" sz="1250" spc="10">
                <a:latin typeface="Arial"/>
                <a:cs typeface="Arial"/>
              </a:rPr>
              <a:t>n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ts val="1425"/>
              </a:lnSpc>
            </a:pPr>
            <a:r>
              <a:rPr dirty="0" sz="1250" spc="-25">
                <a:latin typeface="Arial"/>
                <a:cs typeface="Arial"/>
              </a:rPr>
              <a:t>3</a:t>
            </a:r>
            <a:r>
              <a:rPr dirty="0" sz="1250" spc="10">
                <a:latin typeface="Arial"/>
                <a:cs typeface="Arial"/>
              </a:rPr>
              <a:t>2</a:t>
            </a:r>
            <a:r>
              <a:rPr dirty="0" sz="1250" spc="-10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b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5">
                <a:latin typeface="Arial"/>
                <a:cs typeface="Arial"/>
              </a:rPr>
              <a:t>t</a:t>
            </a:r>
            <a:r>
              <a:rPr dirty="0" sz="1250" spc="-30">
                <a:latin typeface="Arial"/>
                <a:cs typeface="Arial"/>
              </a:rPr>
              <a:t> </a:t>
            </a:r>
            <a:r>
              <a:rPr dirty="0" sz="1250" spc="-15">
                <a:latin typeface="Arial"/>
                <a:cs typeface="Arial"/>
              </a:rPr>
              <a:t>A</a:t>
            </a:r>
            <a:r>
              <a:rPr dirty="0" sz="1250" spc="-25">
                <a:latin typeface="Arial"/>
                <a:cs typeface="Arial"/>
              </a:rPr>
              <a:t>d</a:t>
            </a:r>
            <a:r>
              <a:rPr dirty="0" sz="1250" spc="-25">
                <a:latin typeface="Arial"/>
                <a:cs typeface="Arial"/>
              </a:rPr>
              <a:t>d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-50">
                <a:latin typeface="Arial"/>
                <a:cs typeface="Arial"/>
              </a:rPr>
              <a:t>t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-25">
                <a:latin typeface="Arial"/>
                <a:cs typeface="Arial"/>
              </a:rPr>
              <a:t>o</a:t>
            </a:r>
            <a:r>
              <a:rPr dirty="0" sz="1250" spc="-25">
                <a:latin typeface="Arial"/>
                <a:cs typeface="Arial"/>
              </a:rPr>
              <a:t>n</a:t>
            </a:r>
            <a:r>
              <a:rPr dirty="0" sz="1250" spc="20">
                <a:latin typeface="Arial"/>
                <a:cs typeface="Arial"/>
              </a:rPr>
              <a:t>/</a:t>
            </a:r>
            <a:r>
              <a:rPr dirty="0" sz="1250" spc="-15">
                <a:latin typeface="Arial"/>
                <a:cs typeface="Arial"/>
              </a:rPr>
              <a:t>S</a:t>
            </a:r>
            <a:r>
              <a:rPr dirty="0" sz="1250" spc="-25">
                <a:latin typeface="Arial"/>
                <a:cs typeface="Arial"/>
              </a:rPr>
              <a:t>u</a:t>
            </a:r>
            <a:r>
              <a:rPr dirty="0" sz="1250" spc="-25">
                <a:latin typeface="Arial"/>
                <a:cs typeface="Arial"/>
              </a:rPr>
              <a:t>b</a:t>
            </a:r>
            <a:r>
              <a:rPr dirty="0" sz="1250" spc="-50">
                <a:latin typeface="Arial"/>
                <a:cs typeface="Arial"/>
              </a:rPr>
              <a:t>t</a:t>
            </a:r>
            <a:r>
              <a:rPr dirty="0" sz="1250" spc="25">
                <a:latin typeface="Arial"/>
                <a:cs typeface="Arial"/>
              </a:rPr>
              <a:t>r</a:t>
            </a:r>
            <a:r>
              <a:rPr dirty="0" sz="1250" spc="-25">
                <a:latin typeface="Arial"/>
                <a:cs typeface="Arial"/>
              </a:rPr>
              <a:t>a</a:t>
            </a:r>
            <a:r>
              <a:rPr dirty="0" sz="1250" spc="45">
                <a:latin typeface="Arial"/>
                <a:cs typeface="Arial"/>
              </a:rPr>
              <a:t>c</a:t>
            </a:r>
            <a:r>
              <a:rPr dirty="0" sz="1250" spc="-50">
                <a:latin typeface="Arial"/>
                <a:cs typeface="Arial"/>
              </a:rPr>
              <a:t>t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-25">
                <a:latin typeface="Arial"/>
                <a:cs typeface="Arial"/>
              </a:rPr>
              <a:t>o</a:t>
            </a:r>
            <a:r>
              <a:rPr dirty="0" sz="1250" spc="10">
                <a:latin typeface="Arial"/>
                <a:cs typeface="Arial"/>
              </a:rPr>
              <a:t>n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ts val="1500"/>
              </a:lnSpc>
              <a:spcBef>
                <a:spcPts val="10"/>
              </a:spcBef>
            </a:pPr>
            <a:r>
              <a:rPr dirty="0" sz="1250" spc="-25">
                <a:latin typeface="Arial"/>
                <a:cs typeface="Arial"/>
              </a:rPr>
              <a:t>AS</a:t>
            </a:r>
            <a:r>
              <a:rPr dirty="0" sz="1250" spc="-20">
                <a:latin typeface="Arial"/>
                <a:cs typeface="Arial"/>
              </a:rPr>
              <a:t>C</a:t>
            </a:r>
            <a:r>
              <a:rPr dirty="0" sz="1250" spc="15">
                <a:latin typeface="Arial"/>
                <a:cs typeface="Arial"/>
              </a:rPr>
              <a:t>I</a:t>
            </a:r>
            <a:r>
              <a:rPr dirty="0" sz="1250">
                <a:latin typeface="Arial"/>
                <a:cs typeface="Arial"/>
              </a:rPr>
              <a:t>I</a:t>
            </a:r>
            <a:r>
              <a:rPr dirty="0" sz="1250" spc="-30">
                <a:latin typeface="Arial"/>
                <a:cs typeface="Arial"/>
              </a:rPr>
              <a:t> </a:t>
            </a:r>
            <a:r>
              <a:rPr dirty="0" sz="1250" spc="-30">
                <a:latin typeface="Arial"/>
                <a:cs typeface="Arial"/>
              </a:rPr>
              <a:t>ad</a:t>
            </a:r>
            <a:r>
              <a:rPr dirty="0" sz="1250" spc="-60">
                <a:latin typeface="Arial"/>
                <a:cs typeface="Arial"/>
              </a:rPr>
              <a:t>j</a:t>
            </a:r>
            <a:r>
              <a:rPr dirty="0" sz="1250" spc="-30">
                <a:latin typeface="Arial"/>
                <a:cs typeface="Arial"/>
              </a:rPr>
              <a:t>u</a:t>
            </a:r>
            <a:r>
              <a:rPr dirty="0" sz="1250" spc="-35">
                <a:latin typeface="Arial"/>
                <a:cs typeface="Arial"/>
              </a:rPr>
              <a:t>s</a:t>
            </a:r>
            <a:r>
              <a:rPr dirty="0" sz="1250">
                <a:latin typeface="Arial"/>
                <a:cs typeface="Arial"/>
              </a:rPr>
              <a:t>t</a:t>
            </a:r>
            <a:r>
              <a:rPr dirty="0" sz="1250" spc="120">
                <a:latin typeface="Arial"/>
                <a:cs typeface="Arial"/>
              </a:rPr>
              <a:t> </a:t>
            </a:r>
            <a:r>
              <a:rPr dirty="0" sz="1250" spc="-30">
                <a:latin typeface="Arial"/>
                <a:cs typeface="Arial"/>
              </a:rPr>
              <a:t>a</a:t>
            </a:r>
            <a:r>
              <a:rPr dirty="0" sz="1250" spc="15">
                <a:latin typeface="Arial"/>
                <a:cs typeface="Arial"/>
              </a:rPr>
              <a:t>f</a:t>
            </a:r>
            <a:r>
              <a:rPr dirty="0" sz="1250" spc="-55">
                <a:latin typeface="Arial"/>
                <a:cs typeface="Arial"/>
              </a:rPr>
              <a:t>t</a:t>
            </a:r>
            <a:r>
              <a:rPr dirty="0" sz="1250" spc="-30">
                <a:latin typeface="Arial"/>
                <a:cs typeface="Arial"/>
              </a:rPr>
              <a:t>e</a:t>
            </a:r>
            <a:r>
              <a:rPr dirty="0" sz="1250">
                <a:latin typeface="Arial"/>
                <a:cs typeface="Arial"/>
              </a:rPr>
              <a:t>r</a:t>
            </a:r>
            <a:r>
              <a:rPr dirty="0" sz="1250" spc="50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A</a:t>
            </a:r>
            <a:r>
              <a:rPr dirty="0" sz="1250" spc="-30">
                <a:latin typeface="Arial"/>
                <a:cs typeface="Arial"/>
              </a:rPr>
              <a:t>dd</a:t>
            </a:r>
            <a:r>
              <a:rPr dirty="0" sz="1250" spc="15">
                <a:latin typeface="Arial"/>
                <a:cs typeface="Arial"/>
              </a:rPr>
              <a:t>i</a:t>
            </a:r>
            <a:r>
              <a:rPr dirty="0" sz="1250" spc="-55">
                <a:latin typeface="Arial"/>
                <a:cs typeface="Arial"/>
              </a:rPr>
              <a:t>t</a:t>
            </a:r>
            <a:r>
              <a:rPr dirty="0" sz="1250" spc="15">
                <a:latin typeface="Arial"/>
                <a:cs typeface="Arial"/>
              </a:rPr>
              <a:t>i</a:t>
            </a:r>
            <a:r>
              <a:rPr dirty="0" sz="1250" spc="-30">
                <a:latin typeface="Arial"/>
                <a:cs typeface="Arial"/>
              </a:rPr>
              <a:t>on</a:t>
            </a:r>
            <a:r>
              <a:rPr dirty="0" sz="1250" spc="15">
                <a:latin typeface="Arial"/>
                <a:cs typeface="Arial"/>
              </a:rPr>
              <a:t>/</a:t>
            </a:r>
            <a:r>
              <a:rPr dirty="0" sz="1250" spc="-25">
                <a:latin typeface="Arial"/>
                <a:cs typeface="Arial"/>
              </a:rPr>
              <a:t>S</a:t>
            </a:r>
            <a:r>
              <a:rPr dirty="0" sz="1250" spc="-30">
                <a:latin typeface="Arial"/>
                <a:cs typeface="Arial"/>
              </a:rPr>
              <a:t>ub</a:t>
            </a:r>
            <a:r>
              <a:rPr dirty="0" sz="1250" spc="-55">
                <a:latin typeface="Arial"/>
                <a:cs typeface="Arial"/>
              </a:rPr>
              <a:t>t</a:t>
            </a:r>
            <a:r>
              <a:rPr dirty="0" sz="1250" spc="20">
                <a:latin typeface="Arial"/>
                <a:cs typeface="Arial"/>
              </a:rPr>
              <a:t>r</a:t>
            </a:r>
            <a:r>
              <a:rPr dirty="0" sz="1250" spc="-30">
                <a:latin typeface="Arial"/>
                <a:cs typeface="Arial"/>
              </a:rPr>
              <a:t>a</a:t>
            </a:r>
            <a:r>
              <a:rPr dirty="0" sz="1250" spc="40">
                <a:latin typeface="Arial"/>
                <a:cs typeface="Arial"/>
              </a:rPr>
              <a:t>c</a:t>
            </a:r>
            <a:r>
              <a:rPr dirty="0" sz="1250" spc="-55">
                <a:latin typeface="Arial"/>
                <a:cs typeface="Arial"/>
              </a:rPr>
              <a:t>t</a:t>
            </a:r>
            <a:r>
              <a:rPr dirty="0" sz="1250" spc="15">
                <a:latin typeface="Arial"/>
                <a:cs typeface="Arial"/>
              </a:rPr>
              <a:t>i</a:t>
            </a:r>
            <a:r>
              <a:rPr dirty="0" sz="1250" spc="-30">
                <a:latin typeface="Arial"/>
                <a:cs typeface="Arial"/>
              </a:rPr>
              <a:t>o</a:t>
            </a:r>
            <a:r>
              <a:rPr dirty="0" sz="1250" spc="5">
                <a:latin typeface="Arial"/>
                <a:cs typeface="Arial"/>
              </a:rPr>
              <a:t>n</a:t>
            </a:r>
            <a:r>
              <a:rPr dirty="0" sz="1250">
                <a:latin typeface="Arial"/>
                <a:cs typeface="Arial"/>
              </a:rPr>
              <a:t> </a:t>
            </a:r>
            <a:r>
              <a:rPr dirty="0" sz="1250" spc="-30">
                <a:latin typeface="Arial"/>
                <a:cs typeface="Arial"/>
              </a:rPr>
              <a:t>1</a:t>
            </a:r>
            <a:r>
              <a:rPr dirty="0" sz="1250" spc="5">
                <a:latin typeface="Arial"/>
                <a:cs typeface="Arial"/>
              </a:rPr>
              <a:t>6</a:t>
            </a:r>
            <a:r>
              <a:rPr dirty="0" sz="1250" spc="-10">
                <a:latin typeface="Arial"/>
                <a:cs typeface="Arial"/>
              </a:rPr>
              <a:t> </a:t>
            </a:r>
            <a:r>
              <a:rPr dirty="0" sz="1250" spc="-30">
                <a:latin typeface="Arial"/>
                <a:cs typeface="Arial"/>
              </a:rPr>
              <a:t>b</a:t>
            </a:r>
            <a:r>
              <a:rPr dirty="0" sz="1250" spc="15">
                <a:latin typeface="Arial"/>
                <a:cs typeface="Arial"/>
              </a:rPr>
              <a:t>i</a:t>
            </a:r>
            <a:r>
              <a:rPr dirty="0" sz="1250">
                <a:latin typeface="Arial"/>
                <a:cs typeface="Arial"/>
              </a:rPr>
              <a:t>t</a:t>
            </a:r>
            <a:r>
              <a:rPr dirty="0" sz="1250" spc="-30">
                <a:latin typeface="Arial"/>
                <a:cs typeface="Arial"/>
              </a:rPr>
              <a:t> </a:t>
            </a:r>
            <a:r>
              <a:rPr dirty="0" sz="1250" spc="-80">
                <a:latin typeface="Arial"/>
                <a:cs typeface="Arial"/>
              </a:rPr>
              <a:t>M</a:t>
            </a:r>
            <a:r>
              <a:rPr dirty="0" sz="1250" spc="-30">
                <a:latin typeface="Arial"/>
                <a:cs typeface="Arial"/>
              </a:rPr>
              <a:t>u</a:t>
            </a:r>
            <a:r>
              <a:rPr dirty="0" sz="1250" spc="-60">
                <a:latin typeface="Arial"/>
                <a:cs typeface="Arial"/>
              </a:rPr>
              <a:t>l</a:t>
            </a:r>
            <a:r>
              <a:rPr dirty="0" sz="1250" spc="-55">
                <a:latin typeface="Arial"/>
                <a:cs typeface="Arial"/>
              </a:rPr>
              <a:t>t</a:t>
            </a:r>
            <a:r>
              <a:rPr dirty="0" sz="1250" spc="15">
                <a:latin typeface="Arial"/>
                <a:cs typeface="Arial"/>
              </a:rPr>
              <a:t>i</a:t>
            </a:r>
            <a:r>
              <a:rPr dirty="0" sz="1250" spc="-30">
                <a:latin typeface="Arial"/>
                <a:cs typeface="Arial"/>
              </a:rPr>
              <a:t>p</a:t>
            </a:r>
            <a:r>
              <a:rPr dirty="0" sz="1250" spc="-60">
                <a:latin typeface="Arial"/>
                <a:cs typeface="Arial"/>
              </a:rPr>
              <a:t>l</a:t>
            </a:r>
            <a:r>
              <a:rPr dirty="0" sz="1250" spc="15">
                <a:latin typeface="Arial"/>
                <a:cs typeface="Arial"/>
              </a:rPr>
              <a:t>i</a:t>
            </a:r>
            <a:r>
              <a:rPr dirty="0" sz="1250" spc="40">
                <a:latin typeface="Arial"/>
                <a:cs typeface="Arial"/>
              </a:rPr>
              <a:t>c</a:t>
            </a:r>
            <a:r>
              <a:rPr dirty="0" sz="1250" spc="-30">
                <a:latin typeface="Arial"/>
                <a:cs typeface="Arial"/>
              </a:rPr>
              <a:t>a</a:t>
            </a:r>
            <a:r>
              <a:rPr dirty="0" sz="1250" spc="-55">
                <a:latin typeface="Arial"/>
                <a:cs typeface="Arial"/>
              </a:rPr>
              <a:t>t</a:t>
            </a:r>
            <a:r>
              <a:rPr dirty="0" sz="1250" spc="15">
                <a:latin typeface="Arial"/>
                <a:cs typeface="Arial"/>
              </a:rPr>
              <a:t>i</a:t>
            </a:r>
            <a:r>
              <a:rPr dirty="0" sz="1250" spc="-30">
                <a:latin typeface="Arial"/>
                <a:cs typeface="Arial"/>
              </a:rPr>
              <a:t>on</a:t>
            </a:r>
            <a:r>
              <a:rPr dirty="0" sz="1250" spc="15">
                <a:latin typeface="Arial"/>
                <a:cs typeface="Arial"/>
              </a:rPr>
              <a:t>/</a:t>
            </a:r>
            <a:r>
              <a:rPr dirty="0" sz="1250" spc="-20">
                <a:latin typeface="Arial"/>
                <a:cs typeface="Arial"/>
              </a:rPr>
              <a:t>D</a:t>
            </a:r>
            <a:r>
              <a:rPr dirty="0" sz="1250" spc="15">
                <a:latin typeface="Arial"/>
                <a:cs typeface="Arial"/>
              </a:rPr>
              <a:t>i</a:t>
            </a:r>
            <a:r>
              <a:rPr dirty="0" sz="1250" spc="-110">
                <a:latin typeface="Arial"/>
                <a:cs typeface="Arial"/>
              </a:rPr>
              <a:t>v</a:t>
            </a:r>
            <a:r>
              <a:rPr dirty="0" sz="1250" spc="15">
                <a:latin typeface="Arial"/>
                <a:cs typeface="Arial"/>
              </a:rPr>
              <a:t>i</a:t>
            </a:r>
            <a:r>
              <a:rPr dirty="0" sz="1250" spc="-35">
                <a:latin typeface="Arial"/>
                <a:cs typeface="Arial"/>
              </a:rPr>
              <a:t>s</a:t>
            </a:r>
            <a:r>
              <a:rPr dirty="0" sz="1250" spc="15">
                <a:latin typeface="Arial"/>
                <a:cs typeface="Arial"/>
              </a:rPr>
              <a:t>i</a:t>
            </a:r>
            <a:r>
              <a:rPr dirty="0" sz="1250" spc="-30">
                <a:latin typeface="Arial"/>
                <a:cs typeface="Arial"/>
              </a:rPr>
              <a:t>o</a:t>
            </a:r>
            <a:r>
              <a:rPr dirty="0" sz="1250" spc="5">
                <a:latin typeface="Arial"/>
                <a:cs typeface="Arial"/>
              </a:rPr>
              <a:t>n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ts val="1340"/>
              </a:lnSpc>
            </a:pPr>
            <a:r>
              <a:rPr dirty="0" sz="1250" spc="-25">
                <a:latin typeface="Arial"/>
                <a:cs typeface="Arial"/>
              </a:rPr>
              <a:t>3</a:t>
            </a:r>
            <a:r>
              <a:rPr dirty="0" sz="1250" spc="10">
                <a:latin typeface="Arial"/>
                <a:cs typeface="Arial"/>
              </a:rPr>
              <a:t>2</a:t>
            </a:r>
            <a:r>
              <a:rPr dirty="0" sz="1250" spc="-10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b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5">
                <a:latin typeface="Arial"/>
                <a:cs typeface="Arial"/>
              </a:rPr>
              <a:t>t</a:t>
            </a:r>
            <a:r>
              <a:rPr dirty="0" sz="1250" spc="-30">
                <a:latin typeface="Arial"/>
                <a:cs typeface="Arial"/>
              </a:rPr>
              <a:t> </a:t>
            </a:r>
            <a:r>
              <a:rPr dirty="0" sz="1250" spc="-70">
                <a:latin typeface="Arial"/>
                <a:cs typeface="Arial"/>
              </a:rPr>
              <a:t>M</a:t>
            </a:r>
            <a:r>
              <a:rPr dirty="0" sz="1250" spc="-25">
                <a:latin typeface="Arial"/>
                <a:cs typeface="Arial"/>
              </a:rPr>
              <a:t>u</a:t>
            </a:r>
            <a:r>
              <a:rPr dirty="0" sz="1250" spc="-55">
                <a:latin typeface="Arial"/>
                <a:cs typeface="Arial"/>
              </a:rPr>
              <a:t>l</a:t>
            </a:r>
            <a:r>
              <a:rPr dirty="0" sz="1250" spc="-50">
                <a:latin typeface="Arial"/>
                <a:cs typeface="Arial"/>
              </a:rPr>
              <a:t>t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-25">
                <a:latin typeface="Arial"/>
                <a:cs typeface="Arial"/>
              </a:rPr>
              <a:t>p</a:t>
            </a:r>
            <a:r>
              <a:rPr dirty="0" sz="1250" spc="-55">
                <a:latin typeface="Arial"/>
                <a:cs typeface="Arial"/>
              </a:rPr>
              <a:t>l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45">
                <a:latin typeface="Arial"/>
                <a:cs typeface="Arial"/>
              </a:rPr>
              <a:t>c</a:t>
            </a:r>
            <a:r>
              <a:rPr dirty="0" sz="1250" spc="-25">
                <a:latin typeface="Arial"/>
                <a:cs typeface="Arial"/>
              </a:rPr>
              <a:t>a</a:t>
            </a:r>
            <a:r>
              <a:rPr dirty="0" sz="1250" spc="-50">
                <a:latin typeface="Arial"/>
                <a:cs typeface="Arial"/>
              </a:rPr>
              <a:t>t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-25">
                <a:latin typeface="Arial"/>
                <a:cs typeface="Arial"/>
              </a:rPr>
              <a:t>o</a:t>
            </a:r>
            <a:r>
              <a:rPr dirty="0" sz="1250" spc="10">
                <a:latin typeface="Arial"/>
                <a:cs typeface="Arial"/>
              </a:rPr>
              <a:t>n</a:t>
            </a:r>
            <a:endParaRPr sz="1250">
              <a:latin typeface="Arial"/>
              <a:cs typeface="Arial"/>
            </a:endParaRPr>
          </a:p>
          <a:p>
            <a:pPr marL="12700" marR="347345">
              <a:lnSpc>
                <a:spcPct val="95100"/>
              </a:lnSpc>
              <a:spcBef>
                <a:spcPts val="35"/>
              </a:spcBef>
            </a:pPr>
            <a:r>
              <a:rPr dirty="0" sz="1250" spc="-25">
                <a:latin typeface="Arial"/>
                <a:cs typeface="Arial"/>
              </a:rPr>
              <a:t>16</a:t>
            </a:r>
            <a:r>
              <a:rPr dirty="0" sz="1250" spc="30">
                <a:latin typeface="Arial"/>
                <a:cs typeface="Arial"/>
              </a:rPr>
              <a:t>-</a:t>
            </a:r>
            <a:r>
              <a:rPr dirty="0" sz="1250" spc="-25">
                <a:latin typeface="Arial"/>
                <a:cs typeface="Arial"/>
              </a:rPr>
              <a:t>b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5">
                <a:latin typeface="Arial"/>
                <a:cs typeface="Arial"/>
              </a:rPr>
              <a:t>t</a:t>
            </a:r>
            <a:r>
              <a:rPr dirty="0" sz="1250" spc="-30">
                <a:latin typeface="Arial"/>
                <a:cs typeface="Arial"/>
              </a:rPr>
              <a:t> </a:t>
            </a:r>
            <a:r>
              <a:rPr dirty="0" sz="1250" spc="-30">
                <a:latin typeface="Arial"/>
                <a:cs typeface="Arial"/>
              </a:rPr>
              <a:t>s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-25">
                <a:latin typeface="Arial"/>
                <a:cs typeface="Arial"/>
              </a:rPr>
              <a:t>g</a:t>
            </a:r>
            <a:r>
              <a:rPr dirty="0" sz="1250" spc="-25">
                <a:latin typeface="Arial"/>
                <a:cs typeface="Arial"/>
              </a:rPr>
              <a:t>n</a:t>
            </a:r>
            <a:r>
              <a:rPr dirty="0" sz="1250" spc="-25">
                <a:latin typeface="Arial"/>
                <a:cs typeface="Arial"/>
              </a:rPr>
              <a:t>e</a:t>
            </a:r>
            <a:r>
              <a:rPr dirty="0" sz="1250" spc="10">
                <a:latin typeface="Arial"/>
                <a:cs typeface="Arial"/>
              </a:rPr>
              <a:t>d</a:t>
            </a:r>
            <a:r>
              <a:rPr dirty="0" sz="1250" spc="65">
                <a:latin typeface="Arial"/>
                <a:cs typeface="Arial"/>
              </a:rPr>
              <a:t> </a:t>
            </a:r>
            <a:r>
              <a:rPr dirty="0" sz="1250" spc="-70">
                <a:latin typeface="Arial"/>
                <a:cs typeface="Arial"/>
              </a:rPr>
              <a:t>M</a:t>
            </a:r>
            <a:r>
              <a:rPr dirty="0" sz="1250" spc="-25">
                <a:latin typeface="Arial"/>
                <a:cs typeface="Arial"/>
              </a:rPr>
              <a:t>u</a:t>
            </a:r>
            <a:r>
              <a:rPr dirty="0" sz="1250" spc="-55">
                <a:latin typeface="Arial"/>
                <a:cs typeface="Arial"/>
              </a:rPr>
              <a:t>l</a:t>
            </a:r>
            <a:r>
              <a:rPr dirty="0" sz="1250" spc="-50">
                <a:latin typeface="Arial"/>
                <a:cs typeface="Arial"/>
              </a:rPr>
              <a:t>t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-25">
                <a:latin typeface="Arial"/>
                <a:cs typeface="Arial"/>
              </a:rPr>
              <a:t>p</a:t>
            </a:r>
            <a:r>
              <a:rPr dirty="0" sz="1250" spc="-30">
                <a:latin typeface="Arial"/>
                <a:cs typeface="Arial"/>
              </a:rPr>
              <a:t>l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45">
                <a:latin typeface="Arial"/>
                <a:cs typeface="Arial"/>
              </a:rPr>
              <a:t>c</a:t>
            </a:r>
            <a:r>
              <a:rPr dirty="0" sz="1250" spc="-25">
                <a:latin typeface="Arial"/>
                <a:cs typeface="Arial"/>
              </a:rPr>
              <a:t>a</a:t>
            </a:r>
            <a:r>
              <a:rPr dirty="0" sz="1250" spc="-50">
                <a:latin typeface="Arial"/>
                <a:cs typeface="Arial"/>
              </a:rPr>
              <a:t>t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-25">
                <a:latin typeface="Arial"/>
                <a:cs typeface="Arial"/>
              </a:rPr>
              <a:t>o</a:t>
            </a:r>
            <a:r>
              <a:rPr dirty="0" sz="1250" spc="10">
                <a:latin typeface="Arial"/>
                <a:cs typeface="Arial"/>
              </a:rPr>
              <a:t>n</a:t>
            </a:r>
            <a:r>
              <a:rPr dirty="0" sz="1250" spc="5">
                <a:latin typeface="Arial"/>
                <a:cs typeface="Arial"/>
              </a:rPr>
              <a:t> </a:t>
            </a:r>
            <a:r>
              <a:rPr dirty="0" sz="1250" spc="-15">
                <a:latin typeface="Arial"/>
                <a:cs typeface="Arial"/>
              </a:rPr>
              <a:t>S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-25">
                <a:latin typeface="Arial"/>
                <a:cs typeface="Arial"/>
              </a:rPr>
              <a:t>g</a:t>
            </a:r>
            <a:r>
              <a:rPr dirty="0" sz="1250" spc="-25">
                <a:latin typeface="Arial"/>
                <a:cs typeface="Arial"/>
              </a:rPr>
              <a:t>n</a:t>
            </a:r>
            <a:r>
              <a:rPr dirty="0" sz="1250" spc="-25">
                <a:latin typeface="Arial"/>
                <a:cs typeface="Arial"/>
              </a:rPr>
              <a:t>e</a:t>
            </a:r>
            <a:r>
              <a:rPr dirty="0" sz="1250" spc="10">
                <a:latin typeface="Arial"/>
                <a:cs typeface="Arial"/>
              </a:rPr>
              <a:t>d</a:t>
            </a:r>
            <a:r>
              <a:rPr dirty="0" sz="1250" spc="65">
                <a:latin typeface="Arial"/>
                <a:cs typeface="Arial"/>
              </a:rPr>
              <a:t> </a:t>
            </a:r>
            <a:r>
              <a:rPr dirty="0" sz="1250" spc="-10">
                <a:latin typeface="Arial"/>
                <a:cs typeface="Arial"/>
              </a:rPr>
              <a:t>D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-105">
                <a:latin typeface="Arial"/>
                <a:cs typeface="Arial"/>
              </a:rPr>
              <a:t>v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-30">
                <a:latin typeface="Arial"/>
                <a:cs typeface="Arial"/>
              </a:rPr>
              <a:t>s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-25">
                <a:latin typeface="Arial"/>
                <a:cs typeface="Arial"/>
              </a:rPr>
              <a:t>o</a:t>
            </a:r>
            <a:r>
              <a:rPr dirty="0" sz="1250" spc="10">
                <a:latin typeface="Arial"/>
                <a:cs typeface="Arial"/>
              </a:rPr>
              <a:t>n</a:t>
            </a:r>
            <a:r>
              <a:rPr dirty="0" sz="1250" spc="65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o</a:t>
            </a:r>
            <a:r>
              <a:rPr dirty="0" sz="1250" spc="5">
                <a:latin typeface="Arial"/>
                <a:cs typeface="Arial"/>
              </a:rPr>
              <a:t>f</a:t>
            </a:r>
            <a:r>
              <a:rPr dirty="0" sz="1250" spc="-30">
                <a:latin typeface="Arial"/>
                <a:cs typeface="Arial"/>
              </a:rPr>
              <a:t> </a:t>
            </a:r>
            <a:r>
              <a:rPr dirty="0" sz="1250" spc="-85">
                <a:latin typeface="Arial"/>
                <a:cs typeface="Arial"/>
              </a:rPr>
              <a:t>w</a:t>
            </a:r>
            <a:r>
              <a:rPr dirty="0" sz="1250" spc="-25">
                <a:latin typeface="Arial"/>
                <a:cs typeface="Arial"/>
              </a:rPr>
              <a:t>o</a:t>
            </a:r>
            <a:r>
              <a:rPr dirty="0" sz="1250" spc="25">
                <a:latin typeface="Arial"/>
                <a:cs typeface="Arial"/>
              </a:rPr>
              <a:t>r</a:t>
            </a:r>
            <a:r>
              <a:rPr dirty="0" sz="1250" spc="10">
                <a:latin typeface="Arial"/>
                <a:cs typeface="Arial"/>
              </a:rPr>
              <a:t>d</a:t>
            </a:r>
            <a:r>
              <a:rPr dirty="0" sz="1250" spc="65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b</a:t>
            </a:r>
            <a:r>
              <a:rPr dirty="0" sz="1250" spc="10">
                <a:latin typeface="Arial"/>
                <a:cs typeface="Arial"/>
              </a:rPr>
              <a:t>y</a:t>
            </a:r>
            <a:r>
              <a:rPr dirty="0" sz="1250" spc="-15">
                <a:latin typeface="Arial"/>
                <a:cs typeface="Arial"/>
              </a:rPr>
              <a:t> </a:t>
            </a:r>
            <a:r>
              <a:rPr dirty="0" sz="1250" spc="10">
                <a:latin typeface="Arial"/>
                <a:cs typeface="Arial"/>
              </a:rPr>
              <a:t>a</a:t>
            </a:r>
            <a:r>
              <a:rPr dirty="0" sz="1250" spc="-10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b</a:t>
            </a:r>
            <a:r>
              <a:rPr dirty="0" sz="1250" spc="45">
                <a:latin typeface="Arial"/>
                <a:cs typeface="Arial"/>
              </a:rPr>
              <a:t>y</a:t>
            </a:r>
            <a:r>
              <a:rPr dirty="0" sz="1250" spc="-50">
                <a:latin typeface="Arial"/>
                <a:cs typeface="Arial"/>
              </a:rPr>
              <a:t>t</a:t>
            </a:r>
            <a:r>
              <a:rPr dirty="0" sz="1250" spc="10">
                <a:latin typeface="Arial"/>
                <a:cs typeface="Arial"/>
              </a:rPr>
              <a:t>e</a:t>
            </a:r>
            <a:r>
              <a:rPr dirty="0" sz="1250" spc="5">
                <a:latin typeface="Arial"/>
                <a:cs typeface="Arial"/>
              </a:rPr>
              <a:t> </a:t>
            </a:r>
            <a:r>
              <a:rPr dirty="0" sz="1250" spc="-15">
                <a:latin typeface="Arial"/>
                <a:cs typeface="Arial"/>
              </a:rPr>
              <a:t>A</a:t>
            </a:r>
            <a:r>
              <a:rPr dirty="0" sz="1250" spc="-15">
                <a:latin typeface="Arial"/>
                <a:cs typeface="Arial"/>
              </a:rPr>
              <a:t>S</a:t>
            </a:r>
            <a:r>
              <a:rPr dirty="0" sz="1250" spc="-10">
                <a:latin typeface="Arial"/>
                <a:cs typeface="Arial"/>
              </a:rPr>
              <a:t>C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5">
                <a:latin typeface="Arial"/>
                <a:cs typeface="Arial"/>
              </a:rPr>
              <a:t>l</a:t>
            </a:r>
            <a:r>
              <a:rPr dirty="0" sz="1250" spc="-35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a</a:t>
            </a:r>
            <a:r>
              <a:rPr dirty="0" sz="1250" spc="-25">
                <a:latin typeface="Arial"/>
                <a:cs typeface="Arial"/>
              </a:rPr>
              <a:t>d</a:t>
            </a:r>
            <a:r>
              <a:rPr dirty="0" sz="1250" spc="-55">
                <a:latin typeface="Arial"/>
                <a:cs typeface="Arial"/>
              </a:rPr>
              <a:t>j</a:t>
            </a:r>
            <a:r>
              <a:rPr dirty="0" sz="1250" spc="-25">
                <a:latin typeface="Arial"/>
                <a:cs typeface="Arial"/>
              </a:rPr>
              <a:t>u</a:t>
            </a:r>
            <a:r>
              <a:rPr dirty="0" sz="1250" spc="-30">
                <a:latin typeface="Arial"/>
                <a:cs typeface="Arial"/>
              </a:rPr>
              <a:t>s</a:t>
            </a:r>
            <a:r>
              <a:rPr dirty="0" sz="1250" spc="5">
                <a:latin typeface="Arial"/>
                <a:cs typeface="Arial"/>
              </a:rPr>
              <a:t>t</a:t>
            </a:r>
            <a:r>
              <a:rPr dirty="0" sz="1250" spc="120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a</a:t>
            </a:r>
            <a:r>
              <a:rPr dirty="0" sz="1250" spc="20">
                <a:latin typeface="Arial"/>
                <a:cs typeface="Arial"/>
              </a:rPr>
              <a:t>f</a:t>
            </a:r>
            <a:r>
              <a:rPr dirty="0" sz="1250" spc="-50">
                <a:latin typeface="Arial"/>
                <a:cs typeface="Arial"/>
              </a:rPr>
              <a:t>t</a:t>
            </a:r>
            <a:r>
              <a:rPr dirty="0" sz="1250" spc="-25">
                <a:latin typeface="Arial"/>
                <a:cs typeface="Arial"/>
              </a:rPr>
              <a:t>e</a:t>
            </a:r>
            <a:r>
              <a:rPr dirty="0" sz="1250" spc="5">
                <a:latin typeface="Arial"/>
                <a:cs typeface="Arial"/>
              </a:rPr>
              <a:t>r</a:t>
            </a:r>
            <a:r>
              <a:rPr dirty="0" sz="1250" spc="50">
                <a:latin typeface="Arial"/>
                <a:cs typeface="Arial"/>
              </a:rPr>
              <a:t> </a:t>
            </a:r>
            <a:r>
              <a:rPr dirty="0" sz="1250" spc="-70">
                <a:latin typeface="Arial"/>
                <a:cs typeface="Arial"/>
              </a:rPr>
              <a:t>M</a:t>
            </a:r>
            <a:r>
              <a:rPr dirty="0" sz="1250" spc="-25">
                <a:latin typeface="Arial"/>
                <a:cs typeface="Arial"/>
              </a:rPr>
              <a:t>u</a:t>
            </a:r>
            <a:r>
              <a:rPr dirty="0" sz="1250" spc="-55">
                <a:latin typeface="Arial"/>
                <a:cs typeface="Arial"/>
              </a:rPr>
              <a:t>l</a:t>
            </a:r>
            <a:r>
              <a:rPr dirty="0" sz="1250" spc="-50">
                <a:latin typeface="Arial"/>
                <a:cs typeface="Arial"/>
              </a:rPr>
              <a:t>t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-25">
                <a:latin typeface="Arial"/>
                <a:cs typeface="Arial"/>
              </a:rPr>
              <a:t>p</a:t>
            </a:r>
            <a:r>
              <a:rPr dirty="0" sz="1250" spc="-55">
                <a:latin typeface="Arial"/>
                <a:cs typeface="Arial"/>
              </a:rPr>
              <a:t>l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45">
                <a:latin typeface="Arial"/>
                <a:cs typeface="Arial"/>
              </a:rPr>
              <a:t>c</a:t>
            </a:r>
            <a:r>
              <a:rPr dirty="0" sz="1250" spc="-25">
                <a:latin typeface="Arial"/>
                <a:cs typeface="Arial"/>
              </a:rPr>
              <a:t>a</a:t>
            </a:r>
            <a:r>
              <a:rPr dirty="0" sz="1250" spc="-50">
                <a:latin typeface="Arial"/>
                <a:cs typeface="Arial"/>
              </a:rPr>
              <a:t>t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-25">
                <a:latin typeface="Arial"/>
                <a:cs typeface="Arial"/>
              </a:rPr>
              <a:t>o</a:t>
            </a:r>
            <a:r>
              <a:rPr dirty="0" sz="1250" spc="10">
                <a:latin typeface="Arial"/>
                <a:cs typeface="Arial"/>
              </a:rPr>
              <a:t>n</a:t>
            </a:r>
            <a:r>
              <a:rPr dirty="0" sz="1250" spc="5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S</a:t>
            </a:r>
            <a:r>
              <a:rPr dirty="0" sz="1250" spc="-30">
                <a:latin typeface="Arial"/>
                <a:cs typeface="Arial"/>
              </a:rPr>
              <a:t>q</a:t>
            </a:r>
            <a:r>
              <a:rPr dirty="0" sz="1250" spc="-30">
                <a:latin typeface="Arial"/>
                <a:cs typeface="Arial"/>
              </a:rPr>
              <a:t>u</a:t>
            </a:r>
            <a:r>
              <a:rPr dirty="0" sz="1250" spc="-30">
                <a:latin typeface="Arial"/>
                <a:cs typeface="Arial"/>
              </a:rPr>
              <a:t>a</a:t>
            </a:r>
            <a:r>
              <a:rPr dirty="0" sz="1250" spc="20">
                <a:latin typeface="Arial"/>
                <a:cs typeface="Arial"/>
              </a:rPr>
              <a:t>r</a:t>
            </a:r>
            <a:r>
              <a:rPr dirty="0" sz="1250" spc="5">
                <a:latin typeface="Arial"/>
                <a:cs typeface="Arial"/>
              </a:rPr>
              <a:t>e</a:t>
            </a:r>
            <a:r>
              <a:rPr dirty="0" sz="1250" spc="-10">
                <a:latin typeface="Arial"/>
                <a:cs typeface="Arial"/>
              </a:rPr>
              <a:t> </a:t>
            </a:r>
            <a:r>
              <a:rPr dirty="0" sz="1250" spc="-30">
                <a:latin typeface="Arial"/>
                <a:cs typeface="Arial"/>
              </a:rPr>
              <a:t>o</a:t>
            </a:r>
            <a:r>
              <a:rPr dirty="0" sz="1250">
                <a:latin typeface="Arial"/>
                <a:cs typeface="Arial"/>
              </a:rPr>
              <a:t>f</a:t>
            </a:r>
            <a:r>
              <a:rPr dirty="0" sz="1250" spc="45">
                <a:latin typeface="Arial"/>
                <a:cs typeface="Arial"/>
              </a:rPr>
              <a:t> </a:t>
            </a:r>
            <a:r>
              <a:rPr dirty="0" sz="1250" spc="5">
                <a:latin typeface="Arial"/>
                <a:cs typeface="Arial"/>
              </a:rPr>
              <a:t>a</a:t>
            </a:r>
            <a:r>
              <a:rPr dirty="0" sz="1250" spc="-10">
                <a:latin typeface="Arial"/>
                <a:cs typeface="Arial"/>
              </a:rPr>
              <a:t> </a:t>
            </a:r>
            <a:r>
              <a:rPr dirty="0" sz="1250" spc="-95">
                <a:latin typeface="Arial"/>
                <a:cs typeface="Arial"/>
              </a:rPr>
              <a:t>w</a:t>
            </a:r>
            <a:r>
              <a:rPr dirty="0" sz="1250" spc="-30">
                <a:latin typeface="Arial"/>
                <a:cs typeface="Arial"/>
              </a:rPr>
              <a:t>o</a:t>
            </a:r>
            <a:r>
              <a:rPr dirty="0" sz="1250" spc="20">
                <a:latin typeface="Arial"/>
                <a:cs typeface="Arial"/>
              </a:rPr>
              <a:t>r</a:t>
            </a:r>
            <a:r>
              <a:rPr dirty="0" sz="1250" spc="5">
                <a:latin typeface="Arial"/>
                <a:cs typeface="Arial"/>
              </a:rPr>
              <a:t>d</a:t>
            </a:r>
            <a:endParaRPr sz="1250">
              <a:latin typeface="Arial"/>
              <a:cs typeface="Arial"/>
            </a:endParaRPr>
          </a:p>
          <a:p>
            <a:pPr marL="12700" marR="1621790">
              <a:lnSpc>
                <a:spcPts val="1430"/>
              </a:lnSpc>
              <a:spcBef>
                <a:spcPts val="105"/>
              </a:spcBef>
            </a:pPr>
            <a:r>
              <a:rPr dirty="0" sz="1250" spc="-20">
                <a:latin typeface="Arial"/>
                <a:cs typeface="Arial"/>
              </a:rPr>
              <a:t>C</a:t>
            </a:r>
            <a:r>
              <a:rPr dirty="0" sz="1250" spc="-30">
                <a:latin typeface="Arial"/>
                <a:cs typeface="Arial"/>
              </a:rPr>
              <a:t>ub</a:t>
            </a:r>
            <a:r>
              <a:rPr dirty="0" sz="1250" spc="5">
                <a:latin typeface="Arial"/>
                <a:cs typeface="Arial"/>
              </a:rPr>
              <a:t>e</a:t>
            </a:r>
            <a:r>
              <a:rPr dirty="0" sz="1250" spc="-10">
                <a:latin typeface="Arial"/>
                <a:cs typeface="Arial"/>
              </a:rPr>
              <a:t> </a:t>
            </a:r>
            <a:r>
              <a:rPr dirty="0" sz="1250" spc="-30">
                <a:latin typeface="Arial"/>
                <a:cs typeface="Arial"/>
              </a:rPr>
              <a:t>o</a:t>
            </a:r>
            <a:r>
              <a:rPr dirty="0" sz="1250">
                <a:latin typeface="Arial"/>
                <a:cs typeface="Arial"/>
              </a:rPr>
              <a:t>f</a:t>
            </a:r>
            <a:r>
              <a:rPr dirty="0" sz="1250" spc="45">
                <a:latin typeface="Arial"/>
                <a:cs typeface="Arial"/>
              </a:rPr>
              <a:t> </a:t>
            </a:r>
            <a:r>
              <a:rPr dirty="0" sz="1250" spc="5">
                <a:latin typeface="Arial"/>
                <a:cs typeface="Arial"/>
              </a:rPr>
              <a:t>a</a:t>
            </a:r>
            <a:r>
              <a:rPr dirty="0" sz="1250" spc="-10">
                <a:latin typeface="Arial"/>
                <a:cs typeface="Arial"/>
              </a:rPr>
              <a:t> </a:t>
            </a:r>
            <a:r>
              <a:rPr dirty="0" sz="1250" spc="-30">
                <a:latin typeface="Arial"/>
                <a:cs typeface="Arial"/>
              </a:rPr>
              <a:t>b</a:t>
            </a:r>
            <a:r>
              <a:rPr dirty="0" sz="1250" spc="40">
                <a:latin typeface="Arial"/>
                <a:cs typeface="Arial"/>
              </a:rPr>
              <a:t>y</a:t>
            </a:r>
            <a:r>
              <a:rPr dirty="0" sz="1250" spc="-55">
                <a:latin typeface="Arial"/>
                <a:cs typeface="Arial"/>
              </a:rPr>
              <a:t>t</a:t>
            </a:r>
            <a:r>
              <a:rPr dirty="0" sz="1250" spc="5">
                <a:latin typeface="Arial"/>
                <a:cs typeface="Arial"/>
              </a:rPr>
              <a:t>e</a:t>
            </a:r>
            <a:r>
              <a:rPr dirty="0" sz="1250">
                <a:latin typeface="Arial"/>
                <a:cs typeface="Arial"/>
              </a:rPr>
              <a:t> </a:t>
            </a:r>
            <a:r>
              <a:rPr dirty="0" sz="1250" spc="-20">
                <a:latin typeface="Arial"/>
                <a:cs typeface="Arial"/>
              </a:rPr>
              <a:t>C</a:t>
            </a:r>
            <a:r>
              <a:rPr dirty="0" sz="1250" spc="-30">
                <a:latin typeface="Arial"/>
                <a:cs typeface="Arial"/>
              </a:rPr>
              <a:t>ub</a:t>
            </a:r>
            <a:r>
              <a:rPr dirty="0" sz="1250" spc="5">
                <a:latin typeface="Arial"/>
                <a:cs typeface="Arial"/>
              </a:rPr>
              <a:t>e</a:t>
            </a:r>
            <a:r>
              <a:rPr dirty="0" sz="1250" spc="-10">
                <a:latin typeface="Arial"/>
                <a:cs typeface="Arial"/>
              </a:rPr>
              <a:t> </a:t>
            </a:r>
            <a:r>
              <a:rPr dirty="0" sz="1250" spc="-30">
                <a:latin typeface="Arial"/>
                <a:cs typeface="Arial"/>
              </a:rPr>
              <a:t>o</a:t>
            </a:r>
            <a:r>
              <a:rPr dirty="0" sz="1250">
                <a:latin typeface="Arial"/>
                <a:cs typeface="Arial"/>
              </a:rPr>
              <a:t>f</a:t>
            </a:r>
            <a:r>
              <a:rPr dirty="0" sz="1250" spc="45">
                <a:latin typeface="Arial"/>
                <a:cs typeface="Arial"/>
              </a:rPr>
              <a:t> </a:t>
            </a:r>
            <a:r>
              <a:rPr dirty="0" sz="1250" spc="5">
                <a:latin typeface="Arial"/>
                <a:cs typeface="Arial"/>
              </a:rPr>
              <a:t>a</a:t>
            </a:r>
            <a:r>
              <a:rPr dirty="0" sz="1250" spc="-10">
                <a:latin typeface="Arial"/>
                <a:cs typeface="Arial"/>
              </a:rPr>
              <a:t> </a:t>
            </a:r>
            <a:r>
              <a:rPr dirty="0" sz="1250" spc="-95">
                <a:latin typeface="Arial"/>
                <a:cs typeface="Arial"/>
              </a:rPr>
              <a:t>w</a:t>
            </a:r>
            <a:r>
              <a:rPr dirty="0" sz="1250" spc="-30">
                <a:latin typeface="Arial"/>
                <a:cs typeface="Arial"/>
              </a:rPr>
              <a:t>o</a:t>
            </a:r>
            <a:r>
              <a:rPr dirty="0" sz="1250" spc="20">
                <a:latin typeface="Arial"/>
                <a:cs typeface="Arial"/>
              </a:rPr>
              <a:t>r</a:t>
            </a:r>
            <a:r>
              <a:rPr dirty="0" sz="1250" spc="5">
                <a:latin typeface="Arial"/>
                <a:cs typeface="Arial"/>
              </a:rPr>
              <a:t>d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ts val="1355"/>
              </a:lnSpc>
            </a:pPr>
            <a:r>
              <a:rPr dirty="0" sz="1250" spc="-30">
                <a:latin typeface="Arial"/>
                <a:cs typeface="Arial"/>
              </a:rPr>
              <a:t>L</a:t>
            </a:r>
            <a:r>
              <a:rPr dirty="0" sz="1250" spc="-20">
                <a:latin typeface="Arial"/>
                <a:cs typeface="Arial"/>
              </a:rPr>
              <a:t>C</a:t>
            </a:r>
            <a:r>
              <a:rPr dirty="0" sz="1250" spc="10">
                <a:latin typeface="Arial"/>
                <a:cs typeface="Arial"/>
              </a:rPr>
              <a:t>M</a:t>
            </a:r>
            <a:r>
              <a:rPr dirty="0" sz="1250" spc="10">
                <a:latin typeface="Arial"/>
                <a:cs typeface="Arial"/>
              </a:rPr>
              <a:t> </a:t>
            </a:r>
            <a:r>
              <a:rPr dirty="0" sz="1250" spc="-30">
                <a:latin typeface="Arial"/>
                <a:cs typeface="Arial"/>
              </a:rPr>
              <a:t>o</a:t>
            </a:r>
            <a:r>
              <a:rPr dirty="0" sz="1250">
                <a:latin typeface="Arial"/>
                <a:cs typeface="Arial"/>
              </a:rPr>
              <a:t>f</a:t>
            </a:r>
            <a:r>
              <a:rPr dirty="0" sz="1250" spc="-30">
                <a:latin typeface="Arial"/>
                <a:cs typeface="Arial"/>
              </a:rPr>
              <a:t> </a:t>
            </a:r>
            <a:r>
              <a:rPr dirty="0" sz="1250" spc="-55">
                <a:latin typeface="Arial"/>
                <a:cs typeface="Arial"/>
              </a:rPr>
              <a:t>t</a:t>
            </a:r>
            <a:r>
              <a:rPr dirty="0" sz="1250" spc="-95">
                <a:latin typeface="Arial"/>
                <a:cs typeface="Arial"/>
              </a:rPr>
              <a:t>w</a:t>
            </a:r>
            <a:r>
              <a:rPr dirty="0" sz="1250" spc="5">
                <a:latin typeface="Arial"/>
                <a:cs typeface="Arial"/>
              </a:rPr>
              <a:t>o</a:t>
            </a:r>
            <a:r>
              <a:rPr dirty="0" sz="1250" spc="140">
                <a:latin typeface="Arial"/>
                <a:cs typeface="Arial"/>
              </a:rPr>
              <a:t> </a:t>
            </a:r>
            <a:r>
              <a:rPr dirty="0" sz="1250" spc="-30">
                <a:latin typeface="Arial"/>
                <a:cs typeface="Arial"/>
              </a:rPr>
              <a:t>nu</a:t>
            </a:r>
            <a:r>
              <a:rPr dirty="0" sz="1250" spc="-80">
                <a:latin typeface="Arial"/>
                <a:cs typeface="Arial"/>
              </a:rPr>
              <a:t>m</a:t>
            </a:r>
            <a:r>
              <a:rPr dirty="0" sz="1250" spc="-30">
                <a:latin typeface="Arial"/>
                <a:cs typeface="Arial"/>
              </a:rPr>
              <a:t>be</a:t>
            </a:r>
            <a:r>
              <a:rPr dirty="0" sz="1250" spc="20">
                <a:latin typeface="Arial"/>
                <a:cs typeface="Arial"/>
              </a:rPr>
              <a:t>r</a:t>
            </a:r>
            <a:r>
              <a:rPr dirty="0" sz="1250" spc="5">
                <a:latin typeface="Arial"/>
                <a:cs typeface="Arial"/>
              </a:rPr>
              <a:t>s</a:t>
            </a:r>
            <a:endParaRPr sz="1250">
              <a:latin typeface="Arial"/>
              <a:cs typeface="Arial"/>
            </a:endParaRPr>
          </a:p>
          <a:p>
            <a:pPr marL="12700" marR="889000">
              <a:lnSpc>
                <a:spcPct val="95100"/>
              </a:lnSpc>
              <a:spcBef>
                <a:spcPts val="35"/>
              </a:spcBef>
            </a:pPr>
            <a:r>
              <a:rPr dirty="0" sz="1250" spc="-85">
                <a:latin typeface="Arial"/>
                <a:cs typeface="Arial"/>
              </a:rPr>
              <a:t>H</a:t>
            </a:r>
            <a:r>
              <a:rPr dirty="0" sz="1250" spc="-10">
                <a:latin typeface="Arial"/>
                <a:cs typeface="Arial"/>
              </a:rPr>
              <a:t>C</a:t>
            </a:r>
            <a:r>
              <a:rPr dirty="0" sz="1250" spc="15">
                <a:latin typeface="Arial"/>
                <a:cs typeface="Arial"/>
              </a:rPr>
              <a:t>F</a:t>
            </a:r>
            <a:r>
              <a:rPr dirty="0" sz="1250" spc="70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o</a:t>
            </a:r>
            <a:r>
              <a:rPr dirty="0" sz="1250" spc="5">
                <a:latin typeface="Arial"/>
                <a:cs typeface="Arial"/>
              </a:rPr>
              <a:t>f</a:t>
            </a:r>
            <a:r>
              <a:rPr dirty="0" sz="1250" spc="-30">
                <a:latin typeface="Arial"/>
                <a:cs typeface="Arial"/>
              </a:rPr>
              <a:t> </a:t>
            </a:r>
            <a:r>
              <a:rPr dirty="0" sz="1250" spc="-50">
                <a:latin typeface="Arial"/>
                <a:cs typeface="Arial"/>
              </a:rPr>
              <a:t>t</a:t>
            </a:r>
            <a:r>
              <a:rPr dirty="0" sz="1250" spc="-85">
                <a:latin typeface="Arial"/>
                <a:cs typeface="Arial"/>
              </a:rPr>
              <a:t>w</a:t>
            </a:r>
            <a:r>
              <a:rPr dirty="0" sz="1250" spc="10">
                <a:latin typeface="Arial"/>
                <a:cs typeface="Arial"/>
              </a:rPr>
              <a:t>o</a:t>
            </a:r>
            <a:r>
              <a:rPr dirty="0" sz="1250" spc="140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nu</a:t>
            </a:r>
            <a:r>
              <a:rPr dirty="0" sz="1250" spc="-70">
                <a:latin typeface="Arial"/>
                <a:cs typeface="Arial"/>
              </a:rPr>
              <a:t>m</a:t>
            </a:r>
            <a:r>
              <a:rPr dirty="0" sz="1250" spc="-25">
                <a:latin typeface="Arial"/>
                <a:cs typeface="Arial"/>
              </a:rPr>
              <a:t>be</a:t>
            </a:r>
            <a:r>
              <a:rPr dirty="0" sz="1250" spc="25">
                <a:latin typeface="Arial"/>
                <a:cs typeface="Arial"/>
              </a:rPr>
              <a:t>r</a:t>
            </a:r>
            <a:r>
              <a:rPr dirty="0" sz="1250" spc="10">
                <a:latin typeface="Arial"/>
                <a:cs typeface="Arial"/>
              </a:rPr>
              <a:t>s</a:t>
            </a:r>
            <a:r>
              <a:rPr dirty="0" sz="1250" spc="5">
                <a:latin typeface="Arial"/>
                <a:cs typeface="Arial"/>
              </a:rPr>
              <a:t> </a:t>
            </a:r>
            <a:r>
              <a:rPr dirty="0" sz="1250" spc="-15">
                <a:latin typeface="Arial"/>
                <a:cs typeface="Arial"/>
              </a:rPr>
              <a:t>F</a:t>
            </a:r>
            <a:r>
              <a:rPr dirty="0" sz="1250" spc="-25">
                <a:latin typeface="Arial"/>
                <a:cs typeface="Arial"/>
              </a:rPr>
              <a:t>a</a:t>
            </a:r>
            <a:r>
              <a:rPr dirty="0" sz="1250" spc="45">
                <a:latin typeface="Arial"/>
                <a:cs typeface="Arial"/>
              </a:rPr>
              <a:t>c</a:t>
            </a:r>
            <a:r>
              <a:rPr dirty="0" sz="1250" spc="-50">
                <a:latin typeface="Arial"/>
                <a:cs typeface="Arial"/>
              </a:rPr>
              <a:t>t</a:t>
            </a:r>
            <a:r>
              <a:rPr dirty="0" sz="1250" spc="-25">
                <a:latin typeface="Arial"/>
                <a:cs typeface="Arial"/>
              </a:rPr>
              <a:t>o</a:t>
            </a:r>
            <a:r>
              <a:rPr dirty="0" sz="1250" spc="25">
                <a:latin typeface="Arial"/>
                <a:cs typeface="Arial"/>
              </a:rPr>
              <a:t>r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-25">
                <a:latin typeface="Arial"/>
                <a:cs typeface="Arial"/>
              </a:rPr>
              <a:t>a</a:t>
            </a:r>
            <a:r>
              <a:rPr dirty="0" sz="1250" spc="5">
                <a:latin typeface="Arial"/>
                <a:cs typeface="Arial"/>
              </a:rPr>
              <a:t>l</a:t>
            </a:r>
            <a:r>
              <a:rPr dirty="0" sz="1250" spc="40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o</a:t>
            </a:r>
            <a:r>
              <a:rPr dirty="0" sz="1250" spc="5">
                <a:latin typeface="Arial"/>
                <a:cs typeface="Arial"/>
              </a:rPr>
              <a:t>f</a:t>
            </a:r>
            <a:r>
              <a:rPr dirty="0" sz="1250" spc="-30">
                <a:latin typeface="Arial"/>
                <a:cs typeface="Arial"/>
              </a:rPr>
              <a:t> </a:t>
            </a:r>
            <a:r>
              <a:rPr dirty="0" sz="1250" spc="10">
                <a:latin typeface="Arial"/>
                <a:cs typeface="Arial"/>
              </a:rPr>
              <a:t>a</a:t>
            </a:r>
            <a:r>
              <a:rPr dirty="0" sz="1250" spc="-10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nu</a:t>
            </a:r>
            <a:r>
              <a:rPr dirty="0" sz="1250" spc="-70">
                <a:latin typeface="Arial"/>
                <a:cs typeface="Arial"/>
              </a:rPr>
              <a:t>m</a:t>
            </a:r>
            <a:r>
              <a:rPr dirty="0" sz="1250" spc="-25">
                <a:latin typeface="Arial"/>
                <a:cs typeface="Arial"/>
              </a:rPr>
              <a:t>be</a:t>
            </a:r>
            <a:r>
              <a:rPr dirty="0" sz="1250" spc="5">
                <a:latin typeface="Arial"/>
                <a:cs typeface="Arial"/>
              </a:rPr>
              <a:t>r</a:t>
            </a:r>
            <a:r>
              <a:rPr dirty="0" sz="1250" spc="5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B</a:t>
            </a:r>
            <a:r>
              <a:rPr dirty="0" sz="1250" spc="15">
                <a:latin typeface="Arial"/>
                <a:cs typeface="Arial"/>
              </a:rPr>
              <a:t>i</a:t>
            </a:r>
            <a:r>
              <a:rPr dirty="0" sz="1250" spc="-30">
                <a:latin typeface="Arial"/>
                <a:cs typeface="Arial"/>
              </a:rPr>
              <a:t>na</a:t>
            </a:r>
            <a:r>
              <a:rPr dirty="0" sz="1250" spc="20">
                <a:latin typeface="Arial"/>
                <a:cs typeface="Arial"/>
              </a:rPr>
              <a:t>r</a:t>
            </a:r>
            <a:r>
              <a:rPr dirty="0" sz="1250" spc="5">
                <a:latin typeface="Arial"/>
                <a:cs typeface="Arial"/>
              </a:rPr>
              <a:t>y</a:t>
            </a:r>
            <a:r>
              <a:rPr dirty="0" sz="1250" spc="-15">
                <a:latin typeface="Arial"/>
                <a:cs typeface="Arial"/>
              </a:rPr>
              <a:t> </a:t>
            </a:r>
            <a:r>
              <a:rPr dirty="0" sz="1250" spc="-55">
                <a:latin typeface="Arial"/>
                <a:cs typeface="Arial"/>
              </a:rPr>
              <a:t>t</a:t>
            </a:r>
            <a:r>
              <a:rPr dirty="0" sz="1250" spc="5">
                <a:latin typeface="Arial"/>
                <a:cs typeface="Arial"/>
              </a:rPr>
              <a:t>o</a:t>
            </a:r>
            <a:r>
              <a:rPr dirty="0" sz="1250" spc="-10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B</a:t>
            </a:r>
            <a:r>
              <a:rPr dirty="0" sz="1250" spc="-20">
                <a:latin typeface="Arial"/>
                <a:cs typeface="Arial"/>
              </a:rPr>
              <a:t>C</a:t>
            </a:r>
            <a:r>
              <a:rPr dirty="0" sz="1250" spc="5">
                <a:latin typeface="Arial"/>
                <a:cs typeface="Arial"/>
              </a:rPr>
              <a:t>D</a:t>
            </a:r>
            <a:r>
              <a:rPr dirty="0" sz="1250" spc="5">
                <a:latin typeface="Arial"/>
                <a:cs typeface="Arial"/>
              </a:rPr>
              <a:t> </a:t>
            </a:r>
            <a:r>
              <a:rPr dirty="0" sz="1250" spc="40">
                <a:latin typeface="Arial"/>
                <a:cs typeface="Arial"/>
              </a:rPr>
              <a:t>c</a:t>
            </a:r>
            <a:r>
              <a:rPr dirty="0" sz="1250" spc="-30">
                <a:latin typeface="Arial"/>
                <a:cs typeface="Arial"/>
              </a:rPr>
              <a:t>on</a:t>
            </a:r>
            <a:r>
              <a:rPr dirty="0" sz="1250" spc="-110">
                <a:latin typeface="Arial"/>
                <a:cs typeface="Arial"/>
              </a:rPr>
              <a:t>v</a:t>
            </a:r>
            <a:r>
              <a:rPr dirty="0" sz="1250" spc="-30">
                <a:latin typeface="Arial"/>
                <a:cs typeface="Arial"/>
              </a:rPr>
              <a:t>e</a:t>
            </a:r>
            <a:r>
              <a:rPr dirty="0" sz="1250" spc="20">
                <a:latin typeface="Arial"/>
                <a:cs typeface="Arial"/>
              </a:rPr>
              <a:t>r</a:t>
            </a:r>
            <a:r>
              <a:rPr dirty="0" sz="1250" spc="-35">
                <a:latin typeface="Arial"/>
                <a:cs typeface="Arial"/>
              </a:rPr>
              <a:t>s</a:t>
            </a:r>
            <a:r>
              <a:rPr dirty="0" sz="1250" spc="15">
                <a:latin typeface="Arial"/>
                <a:cs typeface="Arial"/>
              </a:rPr>
              <a:t>i</a:t>
            </a:r>
            <a:r>
              <a:rPr dirty="0" sz="1250" spc="-30">
                <a:latin typeface="Arial"/>
                <a:cs typeface="Arial"/>
              </a:rPr>
              <a:t>o</a:t>
            </a:r>
            <a:r>
              <a:rPr dirty="0" sz="1250" spc="5">
                <a:latin typeface="Arial"/>
                <a:cs typeface="Arial"/>
              </a:rPr>
              <a:t>n</a:t>
            </a:r>
            <a:r>
              <a:rPr dirty="0" sz="1250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B</a:t>
            </a:r>
            <a:r>
              <a:rPr dirty="0" sz="1250" spc="-20">
                <a:latin typeface="Arial"/>
                <a:cs typeface="Arial"/>
              </a:rPr>
              <a:t>C</a:t>
            </a:r>
            <a:r>
              <a:rPr dirty="0" sz="1250" spc="5">
                <a:latin typeface="Arial"/>
                <a:cs typeface="Arial"/>
              </a:rPr>
              <a:t>D</a:t>
            </a:r>
            <a:r>
              <a:rPr dirty="0" sz="1250" spc="5">
                <a:latin typeface="Arial"/>
                <a:cs typeface="Arial"/>
              </a:rPr>
              <a:t> </a:t>
            </a:r>
            <a:r>
              <a:rPr dirty="0" sz="1250" spc="-55">
                <a:latin typeface="Arial"/>
                <a:cs typeface="Arial"/>
              </a:rPr>
              <a:t>t</a:t>
            </a:r>
            <a:r>
              <a:rPr dirty="0" sz="1250" spc="5">
                <a:latin typeface="Arial"/>
                <a:cs typeface="Arial"/>
              </a:rPr>
              <a:t>o</a:t>
            </a:r>
            <a:r>
              <a:rPr dirty="0" sz="1250" spc="-10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B</a:t>
            </a:r>
            <a:r>
              <a:rPr dirty="0" sz="1250" spc="15">
                <a:latin typeface="Arial"/>
                <a:cs typeface="Arial"/>
              </a:rPr>
              <a:t>i</a:t>
            </a:r>
            <a:r>
              <a:rPr dirty="0" sz="1250" spc="-30">
                <a:latin typeface="Arial"/>
                <a:cs typeface="Arial"/>
              </a:rPr>
              <a:t>na</a:t>
            </a:r>
            <a:r>
              <a:rPr dirty="0" sz="1250" spc="20">
                <a:latin typeface="Arial"/>
                <a:cs typeface="Arial"/>
              </a:rPr>
              <a:t>r</a:t>
            </a:r>
            <a:r>
              <a:rPr dirty="0" sz="1250" spc="5">
                <a:latin typeface="Arial"/>
                <a:cs typeface="Arial"/>
              </a:rPr>
              <a:t>y</a:t>
            </a:r>
            <a:r>
              <a:rPr dirty="0" sz="1250" spc="-15">
                <a:latin typeface="Arial"/>
                <a:cs typeface="Arial"/>
              </a:rPr>
              <a:t> </a:t>
            </a:r>
            <a:r>
              <a:rPr dirty="0" sz="1250" spc="40">
                <a:latin typeface="Arial"/>
                <a:cs typeface="Arial"/>
              </a:rPr>
              <a:t>c</a:t>
            </a:r>
            <a:r>
              <a:rPr dirty="0" sz="1250" spc="-30">
                <a:latin typeface="Arial"/>
                <a:cs typeface="Arial"/>
              </a:rPr>
              <a:t>on</a:t>
            </a:r>
            <a:r>
              <a:rPr dirty="0" sz="1250" spc="-110">
                <a:latin typeface="Arial"/>
                <a:cs typeface="Arial"/>
              </a:rPr>
              <a:t>v</a:t>
            </a:r>
            <a:r>
              <a:rPr dirty="0" sz="1250" spc="-30">
                <a:latin typeface="Arial"/>
                <a:cs typeface="Arial"/>
              </a:rPr>
              <a:t>e</a:t>
            </a:r>
            <a:r>
              <a:rPr dirty="0" sz="1250" spc="20">
                <a:latin typeface="Arial"/>
                <a:cs typeface="Arial"/>
              </a:rPr>
              <a:t>r</a:t>
            </a:r>
            <a:r>
              <a:rPr dirty="0" sz="1250" spc="-35">
                <a:latin typeface="Arial"/>
                <a:cs typeface="Arial"/>
              </a:rPr>
              <a:t>s</a:t>
            </a:r>
            <a:r>
              <a:rPr dirty="0" sz="1250" spc="15">
                <a:latin typeface="Arial"/>
                <a:cs typeface="Arial"/>
              </a:rPr>
              <a:t>i</a:t>
            </a:r>
            <a:r>
              <a:rPr dirty="0" sz="1250" spc="-30">
                <a:latin typeface="Arial"/>
                <a:cs typeface="Arial"/>
              </a:rPr>
              <a:t>o</a:t>
            </a:r>
            <a:r>
              <a:rPr dirty="0" sz="1250" spc="5">
                <a:latin typeface="Arial"/>
                <a:cs typeface="Arial"/>
              </a:rPr>
              <a:t>n</a:t>
            </a:r>
            <a:endParaRPr sz="12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5502" y="5766923"/>
            <a:ext cx="248920" cy="911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65"/>
              </a:lnSpc>
            </a:pPr>
            <a:r>
              <a:rPr dirty="0" sz="1250" spc="-25">
                <a:latin typeface="Arial"/>
                <a:cs typeface="Arial"/>
              </a:rPr>
              <a:t>3</a:t>
            </a:r>
            <a:r>
              <a:rPr dirty="0" sz="1250" spc="20">
                <a:latin typeface="Arial"/>
                <a:cs typeface="Arial"/>
              </a:rPr>
              <a:t>.</a:t>
            </a:r>
            <a:r>
              <a:rPr dirty="0" sz="1250" spc="10">
                <a:latin typeface="Arial"/>
                <a:cs typeface="Arial"/>
              </a:rPr>
              <a:t>a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ts val="1425"/>
              </a:lnSpc>
            </a:pPr>
            <a:r>
              <a:rPr dirty="0" sz="1250" spc="-25">
                <a:latin typeface="Arial"/>
                <a:cs typeface="Arial"/>
              </a:rPr>
              <a:t>3</a:t>
            </a:r>
            <a:r>
              <a:rPr dirty="0" sz="1250" spc="20">
                <a:latin typeface="Arial"/>
                <a:cs typeface="Arial"/>
              </a:rPr>
              <a:t>.</a:t>
            </a:r>
            <a:r>
              <a:rPr dirty="0" sz="1250" spc="10">
                <a:latin typeface="Arial"/>
                <a:cs typeface="Arial"/>
              </a:rPr>
              <a:t>b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ts val="1425"/>
              </a:lnSpc>
            </a:pPr>
            <a:r>
              <a:rPr dirty="0" sz="1250" spc="-25">
                <a:latin typeface="Arial"/>
                <a:cs typeface="Arial"/>
              </a:rPr>
              <a:t>3</a:t>
            </a:r>
            <a:r>
              <a:rPr dirty="0" sz="1250" spc="20">
                <a:latin typeface="Arial"/>
                <a:cs typeface="Arial"/>
              </a:rPr>
              <a:t>.</a:t>
            </a:r>
            <a:r>
              <a:rPr dirty="0" sz="1250" spc="10">
                <a:latin typeface="Arial"/>
                <a:cs typeface="Arial"/>
              </a:rPr>
              <a:t>c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ts val="1425"/>
              </a:lnSpc>
            </a:pPr>
            <a:r>
              <a:rPr dirty="0" sz="1250" spc="-25">
                <a:latin typeface="Arial"/>
                <a:cs typeface="Arial"/>
              </a:rPr>
              <a:t>3</a:t>
            </a:r>
            <a:r>
              <a:rPr dirty="0" sz="1250" spc="20">
                <a:latin typeface="Arial"/>
                <a:cs typeface="Arial"/>
              </a:rPr>
              <a:t>.</a:t>
            </a:r>
            <a:r>
              <a:rPr dirty="0" sz="1250" spc="10">
                <a:latin typeface="Arial"/>
                <a:cs typeface="Arial"/>
              </a:rPr>
              <a:t>d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ts val="1465"/>
              </a:lnSpc>
            </a:pPr>
            <a:r>
              <a:rPr dirty="0" sz="1250" spc="-25">
                <a:latin typeface="Arial"/>
                <a:cs typeface="Arial"/>
              </a:rPr>
              <a:t>3</a:t>
            </a:r>
            <a:r>
              <a:rPr dirty="0" sz="1250" spc="20">
                <a:latin typeface="Arial"/>
                <a:cs typeface="Arial"/>
              </a:rPr>
              <a:t>.</a:t>
            </a:r>
            <a:r>
              <a:rPr dirty="0" sz="1250" spc="10">
                <a:latin typeface="Arial"/>
                <a:cs typeface="Arial"/>
              </a:rPr>
              <a:t>e</a:t>
            </a:r>
            <a:endParaRPr sz="12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61235" y="5766923"/>
            <a:ext cx="4519295" cy="911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489584">
              <a:lnSpc>
                <a:spcPts val="1430"/>
              </a:lnSpc>
            </a:pPr>
            <a:r>
              <a:rPr dirty="0" sz="1250" spc="-15">
                <a:latin typeface="Arial"/>
                <a:cs typeface="Arial"/>
              </a:rPr>
              <a:t>B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5">
                <a:latin typeface="Arial"/>
                <a:cs typeface="Arial"/>
              </a:rPr>
              <a:t>t</a:t>
            </a:r>
            <a:r>
              <a:rPr dirty="0" sz="1250" spc="-30">
                <a:latin typeface="Arial"/>
                <a:cs typeface="Arial"/>
              </a:rPr>
              <a:t> </a:t>
            </a:r>
            <a:r>
              <a:rPr dirty="0" sz="1250" spc="-70">
                <a:latin typeface="Arial"/>
                <a:cs typeface="Arial"/>
              </a:rPr>
              <a:t>m</a:t>
            </a:r>
            <a:r>
              <a:rPr dirty="0" sz="1250" spc="-25">
                <a:latin typeface="Arial"/>
                <a:cs typeface="Arial"/>
              </a:rPr>
              <a:t>anup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-55">
                <a:latin typeface="Arial"/>
                <a:cs typeface="Arial"/>
              </a:rPr>
              <a:t>l</a:t>
            </a:r>
            <a:r>
              <a:rPr dirty="0" sz="1250" spc="-25">
                <a:latin typeface="Arial"/>
                <a:cs typeface="Arial"/>
              </a:rPr>
              <a:t>a</a:t>
            </a:r>
            <a:r>
              <a:rPr dirty="0" sz="1250" spc="-50">
                <a:latin typeface="Arial"/>
                <a:cs typeface="Arial"/>
              </a:rPr>
              <a:t>t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-25">
                <a:latin typeface="Arial"/>
                <a:cs typeface="Arial"/>
              </a:rPr>
              <a:t>o</a:t>
            </a:r>
            <a:r>
              <a:rPr dirty="0" sz="1250" spc="10">
                <a:latin typeface="Arial"/>
                <a:cs typeface="Arial"/>
              </a:rPr>
              <a:t>n</a:t>
            </a:r>
            <a:r>
              <a:rPr dirty="0" sz="1250">
                <a:latin typeface="Arial"/>
                <a:cs typeface="Arial"/>
              </a:rPr>
              <a:t> </a:t>
            </a:r>
            <a:r>
              <a:rPr dirty="0" sz="1250" spc="-135">
                <a:latin typeface="Arial"/>
                <a:cs typeface="Arial"/>
              </a:rPr>
              <a:t> </a:t>
            </a:r>
            <a:r>
              <a:rPr dirty="0" sz="1250" spc="-50">
                <a:latin typeface="Arial"/>
                <a:cs typeface="Arial"/>
              </a:rPr>
              <a:t>t</a:t>
            </a:r>
            <a:r>
              <a:rPr dirty="0" sz="1250" spc="10">
                <a:latin typeface="Arial"/>
                <a:cs typeface="Arial"/>
              </a:rPr>
              <a:t>o</a:t>
            </a:r>
            <a:r>
              <a:rPr dirty="0" sz="1250" spc="65">
                <a:latin typeface="Arial"/>
                <a:cs typeface="Arial"/>
              </a:rPr>
              <a:t> </a:t>
            </a:r>
            <a:r>
              <a:rPr dirty="0" sz="1250" spc="45">
                <a:latin typeface="Arial"/>
                <a:cs typeface="Arial"/>
              </a:rPr>
              <a:t>c</a:t>
            </a:r>
            <a:r>
              <a:rPr dirty="0" sz="1250" spc="-25">
                <a:latin typeface="Arial"/>
                <a:cs typeface="Arial"/>
              </a:rPr>
              <a:t>he</a:t>
            </a:r>
            <a:r>
              <a:rPr dirty="0" sz="1250" spc="45">
                <a:latin typeface="Arial"/>
                <a:cs typeface="Arial"/>
              </a:rPr>
              <a:t>c</a:t>
            </a:r>
            <a:r>
              <a:rPr dirty="0" sz="1250" spc="10">
                <a:latin typeface="Arial"/>
                <a:cs typeface="Arial"/>
              </a:rPr>
              <a:t>k</a:t>
            </a:r>
            <a:r>
              <a:rPr dirty="0" sz="1250" spc="-85">
                <a:latin typeface="Arial"/>
                <a:cs typeface="Arial"/>
              </a:rPr>
              <a:t> 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5">
                <a:latin typeface="Arial"/>
                <a:cs typeface="Arial"/>
              </a:rPr>
              <a:t>f</a:t>
            </a:r>
            <a:r>
              <a:rPr dirty="0" sz="1250" spc="-30">
                <a:latin typeface="Arial"/>
                <a:cs typeface="Arial"/>
              </a:rPr>
              <a:t> </a:t>
            </a:r>
            <a:r>
              <a:rPr dirty="0" sz="1250" spc="-50">
                <a:latin typeface="Arial"/>
                <a:cs typeface="Arial"/>
              </a:rPr>
              <a:t>t</a:t>
            </a:r>
            <a:r>
              <a:rPr dirty="0" sz="1250" spc="-25">
                <a:latin typeface="Arial"/>
                <a:cs typeface="Arial"/>
              </a:rPr>
              <a:t>h</a:t>
            </a:r>
            <a:r>
              <a:rPr dirty="0" sz="1250" spc="10">
                <a:latin typeface="Arial"/>
                <a:cs typeface="Arial"/>
              </a:rPr>
              <a:t>e</a:t>
            </a:r>
            <a:r>
              <a:rPr dirty="0" sz="1250" spc="65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da</a:t>
            </a:r>
            <a:r>
              <a:rPr dirty="0" sz="1250" spc="-50">
                <a:latin typeface="Arial"/>
                <a:cs typeface="Arial"/>
              </a:rPr>
              <a:t>t</a:t>
            </a:r>
            <a:r>
              <a:rPr dirty="0" sz="1250" spc="10">
                <a:latin typeface="Arial"/>
                <a:cs typeface="Arial"/>
              </a:rPr>
              <a:t>a</a:t>
            </a:r>
            <a:r>
              <a:rPr dirty="0" sz="1250" spc="65">
                <a:latin typeface="Arial"/>
                <a:cs typeface="Arial"/>
              </a:rPr>
              <a:t> 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-30">
                <a:latin typeface="Arial"/>
                <a:cs typeface="Arial"/>
              </a:rPr>
              <a:t>s</a:t>
            </a:r>
            <a:r>
              <a:rPr dirty="0" sz="1250" spc="-25">
                <a:latin typeface="Arial"/>
                <a:cs typeface="Arial"/>
              </a:rPr>
              <a:t>po</a:t>
            </a:r>
            <a:r>
              <a:rPr dirty="0" sz="1250" spc="-30">
                <a:latin typeface="Arial"/>
                <a:cs typeface="Arial"/>
              </a:rPr>
              <a:t>s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-50">
                <a:latin typeface="Arial"/>
                <a:cs typeface="Arial"/>
              </a:rPr>
              <a:t>t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-105">
                <a:latin typeface="Arial"/>
                <a:cs typeface="Arial"/>
              </a:rPr>
              <a:t>v</a:t>
            </a:r>
            <a:r>
              <a:rPr dirty="0" sz="1250" spc="10">
                <a:latin typeface="Arial"/>
                <a:cs typeface="Arial"/>
              </a:rPr>
              <a:t>e</a:t>
            </a:r>
            <a:r>
              <a:rPr dirty="0" sz="1250" spc="140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o</a:t>
            </a:r>
            <a:r>
              <a:rPr dirty="0" sz="1250" spc="5">
                <a:latin typeface="Arial"/>
                <a:cs typeface="Arial"/>
              </a:rPr>
              <a:t>r</a:t>
            </a:r>
            <a:r>
              <a:rPr dirty="0" sz="1250" spc="50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nega</a:t>
            </a:r>
            <a:r>
              <a:rPr dirty="0" sz="1250" spc="-50">
                <a:latin typeface="Arial"/>
                <a:cs typeface="Arial"/>
              </a:rPr>
              <a:t>t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-105">
                <a:latin typeface="Arial"/>
                <a:cs typeface="Arial"/>
              </a:rPr>
              <a:t>v</a:t>
            </a:r>
            <a:r>
              <a:rPr dirty="0" sz="1250" spc="10">
                <a:latin typeface="Arial"/>
                <a:cs typeface="Arial"/>
              </a:rPr>
              <a:t>e</a:t>
            </a:r>
            <a:r>
              <a:rPr dirty="0" sz="1250" spc="5">
                <a:latin typeface="Arial"/>
                <a:cs typeface="Arial"/>
              </a:rPr>
              <a:t> </a:t>
            </a:r>
            <a:r>
              <a:rPr dirty="0" sz="1250" spc="-15">
                <a:latin typeface="Arial"/>
                <a:cs typeface="Arial"/>
              </a:rPr>
              <a:t>B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5">
                <a:latin typeface="Arial"/>
                <a:cs typeface="Arial"/>
              </a:rPr>
              <a:t>t</a:t>
            </a:r>
            <a:r>
              <a:rPr dirty="0" sz="1250" spc="-30">
                <a:latin typeface="Arial"/>
                <a:cs typeface="Arial"/>
              </a:rPr>
              <a:t> </a:t>
            </a:r>
            <a:r>
              <a:rPr dirty="0" sz="1250" spc="-70">
                <a:latin typeface="Arial"/>
                <a:cs typeface="Arial"/>
              </a:rPr>
              <a:t>m</a:t>
            </a:r>
            <a:r>
              <a:rPr dirty="0" sz="1250" spc="-25">
                <a:latin typeface="Arial"/>
                <a:cs typeface="Arial"/>
              </a:rPr>
              <a:t>anup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-55">
                <a:latin typeface="Arial"/>
                <a:cs typeface="Arial"/>
              </a:rPr>
              <a:t>l</a:t>
            </a:r>
            <a:r>
              <a:rPr dirty="0" sz="1250" spc="-25">
                <a:latin typeface="Arial"/>
                <a:cs typeface="Arial"/>
              </a:rPr>
              <a:t>a</a:t>
            </a:r>
            <a:r>
              <a:rPr dirty="0" sz="1250" spc="-50">
                <a:latin typeface="Arial"/>
                <a:cs typeface="Arial"/>
              </a:rPr>
              <a:t>t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-25">
                <a:latin typeface="Arial"/>
                <a:cs typeface="Arial"/>
              </a:rPr>
              <a:t>o</a:t>
            </a:r>
            <a:r>
              <a:rPr dirty="0" sz="1250" spc="10">
                <a:latin typeface="Arial"/>
                <a:cs typeface="Arial"/>
              </a:rPr>
              <a:t>n</a:t>
            </a:r>
            <a:r>
              <a:rPr dirty="0" sz="1250">
                <a:latin typeface="Arial"/>
                <a:cs typeface="Arial"/>
              </a:rPr>
              <a:t> </a:t>
            </a:r>
            <a:r>
              <a:rPr dirty="0" sz="1250" spc="-135">
                <a:latin typeface="Arial"/>
                <a:cs typeface="Arial"/>
              </a:rPr>
              <a:t> </a:t>
            </a:r>
            <a:r>
              <a:rPr dirty="0" sz="1250" spc="-50">
                <a:latin typeface="Arial"/>
                <a:cs typeface="Arial"/>
              </a:rPr>
              <a:t>t</a:t>
            </a:r>
            <a:r>
              <a:rPr dirty="0" sz="1250" spc="10">
                <a:latin typeface="Arial"/>
                <a:cs typeface="Arial"/>
              </a:rPr>
              <a:t>o</a:t>
            </a:r>
            <a:r>
              <a:rPr dirty="0" sz="1250" spc="65">
                <a:latin typeface="Arial"/>
                <a:cs typeface="Arial"/>
              </a:rPr>
              <a:t> </a:t>
            </a:r>
            <a:r>
              <a:rPr dirty="0" sz="1250" spc="45">
                <a:latin typeface="Arial"/>
                <a:cs typeface="Arial"/>
              </a:rPr>
              <a:t>c</a:t>
            </a:r>
            <a:r>
              <a:rPr dirty="0" sz="1250" spc="-25">
                <a:latin typeface="Arial"/>
                <a:cs typeface="Arial"/>
              </a:rPr>
              <a:t>he</a:t>
            </a:r>
            <a:r>
              <a:rPr dirty="0" sz="1250" spc="45">
                <a:latin typeface="Arial"/>
                <a:cs typeface="Arial"/>
              </a:rPr>
              <a:t>c</a:t>
            </a:r>
            <a:r>
              <a:rPr dirty="0" sz="1250" spc="10">
                <a:latin typeface="Arial"/>
                <a:cs typeface="Arial"/>
              </a:rPr>
              <a:t>k</a:t>
            </a:r>
            <a:r>
              <a:rPr dirty="0" sz="1250" spc="-85">
                <a:latin typeface="Arial"/>
                <a:cs typeface="Arial"/>
              </a:rPr>
              <a:t> 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5">
                <a:latin typeface="Arial"/>
                <a:cs typeface="Arial"/>
              </a:rPr>
              <a:t>f</a:t>
            </a:r>
            <a:r>
              <a:rPr dirty="0" sz="1250" spc="-30">
                <a:latin typeface="Arial"/>
                <a:cs typeface="Arial"/>
              </a:rPr>
              <a:t> </a:t>
            </a:r>
            <a:r>
              <a:rPr dirty="0" sz="1250" spc="-50">
                <a:latin typeface="Arial"/>
                <a:cs typeface="Arial"/>
              </a:rPr>
              <a:t>t</a:t>
            </a:r>
            <a:r>
              <a:rPr dirty="0" sz="1250" spc="-25">
                <a:latin typeface="Arial"/>
                <a:cs typeface="Arial"/>
              </a:rPr>
              <a:t>h</a:t>
            </a:r>
            <a:r>
              <a:rPr dirty="0" sz="1250" spc="10">
                <a:latin typeface="Arial"/>
                <a:cs typeface="Arial"/>
              </a:rPr>
              <a:t>e</a:t>
            </a:r>
            <a:r>
              <a:rPr dirty="0" sz="1250" spc="65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da</a:t>
            </a:r>
            <a:r>
              <a:rPr dirty="0" sz="1250" spc="-50">
                <a:latin typeface="Arial"/>
                <a:cs typeface="Arial"/>
              </a:rPr>
              <a:t>t</a:t>
            </a:r>
            <a:r>
              <a:rPr dirty="0" sz="1250" spc="10">
                <a:latin typeface="Arial"/>
                <a:cs typeface="Arial"/>
              </a:rPr>
              <a:t>a</a:t>
            </a:r>
            <a:r>
              <a:rPr dirty="0" sz="1250" spc="65">
                <a:latin typeface="Arial"/>
                <a:cs typeface="Arial"/>
              </a:rPr>
              <a:t> 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-30">
                <a:latin typeface="Arial"/>
                <a:cs typeface="Arial"/>
              </a:rPr>
              <a:t>s</a:t>
            </a:r>
            <a:r>
              <a:rPr dirty="0" sz="1250" spc="-25">
                <a:latin typeface="Arial"/>
                <a:cs typeface="Arial"/>
              </a:rPr>
              <a:t>od</a:t>
            </a:r>
            <a:r>
              <a:rPr dirty="0" sz="1250" spc="10">
                <a:latin typeface="Arial"/>
                <a:cs typeface="Arial"/>
              </a:rPr>
              <a:t>d</a:t>
            </a:r>
            <a:r>
              <a:rPr dirty="0" sz="1250" spc="-10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o</a:t>
            </a:r>
            <a:r>
              <a:rPr dirty="0" sz="1250" spc="5">
                <a:latin typeface="Arial"/>
                <a:cs typeface="Arial"/>
              </a:rPr>
              <a:t>r</a:t>
            </a:r>
            <a:r>
              <a:rPr dirty="0" sz="1250" spc="50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e</a:t>
            </a:r>
            <a:r>
              <a:rPr dirty="0" sz="1250" spc="-105">
                <a:latin typeface="Arial"/>
                <a:cs typeface="Arial"/>
              </a:rPr>
              <a:t>v</a:t>
            </a:r>
            <a:r>
              <a:rPr dirty="0" sz="1250" spc="-25">
                <a:latin typeface="Arial"/>
                <a:cs typeface="Arial"/>
              </a:rPr>
              <a:t>e</a:t>
            </a:r>
            <a:r>
              <a:rPr dirty="0" sz="1250" spc="10">
                <a:latin typeface="Arial"/>
                <a:cs typeface="Arial"/>
              </a:rPr>
              <a:t>n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ts val="1430"/>
              </a:lnSpc>
            </a:pPr>
            <a:r>
              <a:rPr dirty="0" sz="1250" spc="-15">
                <a:latin typeface="Arial"/>
                <a:cs typeface="Arial"/>
              </a:rPr>
              <a:t>B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5">
                <a:latin typeface="Arial"/>
                <a:cs typeface="Arial"/>
              </a:rPr>
              <a:t>t</a:t>
            </a:r>
            <a:r>
              <a:rPr dirty="0" sz="1250" spc="-30">
                <a:latin typeface="Arial"/>
                <a:cs typeface="Arial"/>
              </a:rPr>
              <a:t> </a:t>
            </a:r>
            <a:r>
              <a:rPr dirty="0" sz="1250" spc="-70">
                <a:latin typeface="Arial"/>
                <a:cs typeface="Arial"/>
              </a:rPr>
              <a:t>m</a:t>
            </a:r>
            <a:r>
              <a:rPr dirty="0" sz="1250" spc="-25">
                <a:latin typeface="Arial"/>
                <a:cs typeface="Arial"/>
              </a:rPr>
              <a:t>anup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-55">
                <a:latin typeface="Arial"/>
                <a:cs typeface="Arial"/>
              </a:rPr>
              <a:t>l</a:t>
            </a:r>
            <a:r>
              <a:rPr dirty="0" sz="1250" spc="-25">
                <a:latin typeface="Arial"/>
                <a:cs typeface="Arial"/>
              </a:rPr>
              <a:t>a</a:t>
            </a:r>
            <a:r>
              <a:rPr dirty="0" sz="1250" spc="-50">
                <a:latin typeface="Arial"/>
                <a:cs typeface="Arial"/>
              </a:rPr>
              <a:t>t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-25">
                <a:latin typeface="Arial"/>
                <a:cs typeface="Arial"/>
              </a:rPr>
              <a:t>o</a:t>
            </a:r>
            <a:r>
              <a:rPr dirty="0" sz="1250" spc="10">
                <a:latin typeface="Arial"/>
                <a:cs typeface="Arial"/>
              </a:rPr>
              <a:t>n</a:t>
            </a:r>
            <a:r>
              <a:rPr dirty="0" sz="1250">
                <a:latin typeface="Arial"/>
                <a:cs typeface="Arial"/>
              </a:rPr>
              <a:t> </a:t>
            </a:r>
            <a:r>
              <a:rPr dirty="0" sz="1250" spc="-135">
                <a:latin typeface="Arial"/>
                <a:cs typeface="Arial"/>
              </a:rPr>
              <a:t> </a:t>
            </a:r>
            <a:r>
              <a:rPr dirty="0" sz="1250" spc="-50">
                <a:latin typeface="Arial"/>
                <a:cs typeface="Arial"/>
              </a:rPr>
              <a:t>t</a:t>
            </a:r>
            <a:r>
              <a:rPr dirty="0" sz="1250" spc="10">
                <a:latin typeface="Arial"/>
                <a:cs typeface="Arial"/>
              </a:rPr>
              <a:t>o</a:t>
            </a:r>
            <a:r>
              <a:rPr dirty="0" sz="1250" spc="65">
                <a:latin typeface="Arial"/>
                <a:cs typeface="Arial"/>
              </a:rPr>
              <a:t> </a:t>
            </a:r>
            <a:r>
              <a:rPr dirty="0" sz="1250" spc="45">
                <a:latin typeface="Arial"/>
                <a:cs typeface="Arial"/>
              </a:rPr>
              <a:t>c</a:t>
            </a:r>
            <a:r>
              <a:rPr dirty="0" sz="1250" spc="-25">
                <a:latin typeface="Arial"/>
                <a:cs typeface="Arial"/>
              </a:rPr>
              <a:t>oun</a:t>
            </a:r>
            <a:r>
              <a:rPr dirty="0" sz="1250" spc="5">
                <a:latin typeface="Arial"/>
                <a:cs typeface="Arial"/>
              </a:rPr>
              <a:t>t</a:t>
            </a:r>
            <a:r>
              <a:rPr dirty="0" sz="1250" spc="-30">
                <a:latin typeface="Arial"/>
                <a:cs typeface="Arial"/>
              </a:rPr>
              <a:t> </a:t>
            </a:r>
            <a:r>
              <a:rPr dirty="0" sz="1250" spc="-50">
                <a:latin typeface="Arial"/>
                <a:cs typeface="Arial"/>
              </a:rPr>
              <a:t>t</a:t>
            </a:r>
            <a:r>
              <a:rPr dirty="0" sz="1250" spc="-25">
                <a:latin typeface="Arial"/>
                <a:cs typeface="Arial"/>
              </a:rPr>
              <a:t>h</a:t>
            </a:r>
            <a:r>
              <a:rPr dirty="0" sz="1250" spc="10">
                <a:latin typeface="Arial"/>
                <a:cs typeface="Arial"/>
              </a:rPr>
              <a:t>e</a:t>
            </a:r>
            <a:r>
              <a:rPr dirty="0" sz="1250" spc="65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nu</a:t>
            </a:r>
            <a:r>
              <a:rPr dirty="0" sz="1250" spc="-70">
                <a:latin typeface="Arial"/>
                <a:cs typeface="Arial"/>
              </a:rPr>
              <a:t>m</a:t>
            </a:r>
            <a:r>
              <a:rPr dirty="0" sz="1250" spc="-25">
                <a:latin typeface="Arial"/>
                <a:cs typeface="Arial"/>
              </a:rPr>
              <a:t>be</a:t>
            </a:r>
            <a:r>
              <a:rPr dirty="0" sz="1250" spc="5">
                <a:latin typeface="Arial"/>
                <a:cs typeface="Arial"/>
              </a:rPr>
              <a:t>r</a:t>
            </a:r>
            <a:r>
              <a:rPr dirty="0" sz="1250" spc="125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o</a:t>
            </a:r>
            <a:r>
              <a:rPr dirty="0" sz="1250" spc="5">
                <a:latin typeface="Arial"/>
                <a:cs typeface="Arial"/>
              </a:rPr>
              <a:t>f</a:t>
            </a:r>
            <a:r>
              <a:rPr dirty="0" sz="1250" spc="45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1</a:t>
            </a:r>
            <a:r>
              <a:rPr dirty="0" sz="1250" spc="-20">
                <a:latin typeface="Arial"/>
                <a:cs typeface="Arial"/>
              </a:rPr>
              <a:t>'</a:t>
            </a:r>
            <a:r>
              <a:rPr dirty="0" sz="1250" spc="10">
                <a:latin typeface="Arial"/>
                <a:cs typeface="Arial"/>
              </a:rPr>
              <a:t>s</a:t>
            </a:r>
            <a:r>
              <a:rPr dirty="0" sz="1250" spc="-15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an</a:t>
            </a:r>
            <a:r>
              <a:rPr dirty="0" sz="1250" spc="10">
                <a:latin typeface="Arial"/>
                <a:cs typeface="Arial"/>
              </a:rPr>
              <a:t>d</a:t>
            </a:r>
            <a:r>
              <a:rPr dirty="0" sz="1250" spc="130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0</a:t>
            </a:r>
            <a:r>
              <a:rPr dirty="0" sz="1250" spc="-20">
                <a:latin typeface="Arial"/>
                <a:cs typeface="Arial"/>
              </a:rPr>
              <a:t>'</a:t>
            </a:r>
            <a:r>
              <a:rPr dirty="0" sz="1250" spc="10">
                <a:latin typeface="Arial"/>
                <a:cs typeface="Arial"/>
              </a:rPr>
              <a:t>s</a:t>
            </a:r>
            <a:r>
              <a:rPr dirty="0" sz="1250" spc="-10">
                <a:latin typeface="Arial"/>
                <a:cs typeface="Arial"/>
              </a:rPr>
              <a:t> 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10">
                <a:latin typeface="Arial"/>
                <a:cs typeface="Arial"/>
              </a:rPr>
              <a:t>n</a:t>
            </a:r>
            <a:r>
              <a:rPr dirty="0" sz="1250" spc="-10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g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-105">
                <a:latin typeface="Arial"/>
                <a:cs typeface="Arial"/>
              </a:rPr>
              <a:t>v</a:t>
            </a:r>
            <a:r>
              <a:rPr dirty="0" sz="1250" spc="-25">
                <a:latin typeface="Arial"/>
                <a:cs typeface="Arial"/>
              </a:rPr>
              <a:t>e</a:t>
            </a:r>
            <a:r>
              <a:rPr dirty="0" sz="1250" spc="10">
                <a:latin typeface="Arial"/>
                <a:cs typeface="Arial"/>
              </a:rPr>
              <a:t>n</a:t>
            </a:r>
            <a:r>
              <a:rPr dirty="0" sz="1250" spc="65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da</a:t>
            </a:r>
            <a:r>
              <a:rPr dirty="0" sz="1250" spc="-50">
                <a:latin typeface="Arial"/>
                <a:cs typeface="Arial"/>
              </a:rPr>
              <a:t>t</a:t>
            </a:r>
            <a:r>
              <a:rPr dirty="0" sz="1250" spc="10">
                <a:latin typeface="Arial"/>
                <a:cs typeface="Arial"/>
              </a:rPr>
              <a:t>a</a:t>
            </a:r>
            <a:r>
              <a:rPr dirty="0" sz="1250" spc="5">
                <a:latin typeface="Arial"/>
                <a:cs typeface="Arial"/>
              </a:rPr>
              <a:t> </a:t>
            </a:r>
            <a:r>
              <a:rPr dirty="0" sz="1250" spc="-15">
                <a:latin typeface="Arial"/>
                <a:cs typeface="Arial"/>
              </a:rPr>
              <a:t>B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5">
                <a:latin typeface="Arial"/>
                <a:cs typeface="Arial"/>
              </a:rPr>
              <a:t>t</a:t>
            </a:r>
            <a:r>
              <a:rPr dirty="0" sz="1250" spc="-30">
                <a:latin typeface="Arial"/>
                <a:cs typeface="Arial"/>
              </a:rPr>
              <a:t> </a:t>
            </a:r>
            <a:r>
              <a:rPr dirty="0" sz="1250" spc="-85">
                <a:latin typeface="Arial"/>
                <a:cs typeface="Arial"/>
              </a:rPr>
              <a:t>w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-30">
                <a:latin typeface="Arial"/>
                <a:cs typeface="Arial"/>
              </a:rPr>
              <a:t>s</a:t>
            </a:r>
            <a:r>
              <a:rPr dirty="0" sz="1250" spc="10">
                <a:latin typeface="Arial"/>
                <a:cs typeface="Arial"/>
              </a:rPr>
              <a:t>e</a:t>
            </a:r>
            <a:r>
              <a:rPr dirty="0" sz="1250" spc="65">
                <a:latin typeface="Arial"/>
                <a:cs typeface="Arial"/>
              </a:rPr>
              <a:t> </a:t>
            </a:r>
            <a:r>
              <a:rPr dirty="0" sz="1250" spc="-15">
                <a:latin typeface="Arial"/>
                <a:cs typeface="Arial"/>
              </a:rPr>
              <a:t>P</a:t>
            </a:r>
            <a:r>
              <a:rPr dirty="0" sz="1250" spc="-25">
                <a:latin typeface="Arial"/>
                <a:cs typeface="Arial"/>
              </a:rPr>
              <a:t>a</a:t>
            </a:r>
            <a:r>
              <a:rPr dirty="0" sz="1250" spc="-55">
                <a:latin typeface="Arial"/>
                <a:cs typeface="Arial"/>
              </a:rPr>
              <a:t>l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-25">
                <a:latin typeface="Arial"/>
                <a:cs typeface="Arial"/>
              </a:rPr>
              <a:t>nd</a:t>
            </a:r>
            <a:r>
              <a:rPr dirty="0" sz="1250" spc="25">
                <a:latin typeface="Arial"/>
                <a:cs typeface="Arial"/>
              </a:rPr>
              <a:t>r</a:t>
            </a:r>
            <a:r>
              <a:rPr dirty="0" sz="1250" spc="-25">
                <a:latin typeface="Arial"/>
                <a:cs typeface="Arial"/>
              </a:rPr>
              <a:t>o</a:t>
            </a:r>
            <a:r>
              <a:rPr dirty="0" sz="1250" spc="-70">
                <a:latin typeface="Arial"/>
                <a:cs typeface="Arial"/>
              </a:rPr>
              <a:t>m</a:t>
            </a:r>
            <a:r>
              <a:rPr dirty="0" sz="1250" spc="10">
                <a:latin typeface="Arial"/>
                <a:cs typeface="Arial"/>
              </a:rPr>
              <a:t>e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ts val="1390"/>
              </a:lnSpc>
            </a:pPr>
            <a:r>
              <a:rPr dirty="0" sz="1250" spc="-15">
                <a:latin typeface="Arial"/>
                <a:cs typeface="Arial"/>
              </a:rPr>
              <a:t>B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5">
                <a:latin typeface="Arial"/>
                <a:cs typeface="Arial"/>
              </a:rPr>
              <a:t>t</a:t>
            </a:r>
            <a:r>
              <a:rPr dirty="0" sz="1250" spc="-30">
                <a:latin typeface="Arial"/>
                <a:cs typeface="Arial"/>
              </a:rPr>
              <a:t> </a:t>
            </a:r>
            <a:r>
              <a:rPr dirty="0" sz="1250" spc="-65">
                <a:latin typeface="Arial"/>
                <a:cs typeface="Arial"/>
              </a:rPr>
              <a:t>m</a:t>
            </a:r>
            <a:r>
              <a:rPr dirty="0" sz="1250" spc="-25">
                <a:latin typeface="Arial"/>
                <a:cs typeface="Arial"/>
              </a:rPr>
              <a:t>anup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-55">
                <a:latin typeface="Arial"/>
                <a:cs typeface="Arial"/>
              </a:rPr>
              <a:t>l</a:t>
            </a:r>
            <a:r>
              <a:rPr dirty="0" sz="1250" spc="-25">
                <a:latin typeface="Arial"/>
                <a:cs typeface="Arial"/>
              </a:rPr>
              <a:t>a</a:t>
            </a:r>
            <a:r>
              <a:rPr dirty="0" sz="1250" spc="-50">
                <a:latin typeface="Arial"/>
                <a:cs typeface="Arial"/>
              </a:rPr>
              <a:t>t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-25">
                <a:latin typeface="Arial"/>
                <a:cs typeface="Arial"/>
              </a:rPr>
              <a:t>o</a:t>
            </a:r>
            <a:r>
              <a:rPr dirty="0" sz="1250" spc="10">
                <a:latin typeface="Arial"/>
                <a:cs typeface="Arial"/>
              </a:rPr>
              <a:t>n</a:t>
            </a:r>
            <a:r>
              <a:rPr dirty="0" sz="1250">
                <a:latin typeface="Arial"/>
                <a:cs typeface="Arial"/>
              </a:rPr>
              <a:t> </a:t>
            </a:r>
            <a:r>
              <a:rPr dirty="0" sz="1250" spc="-135">
                <a:latin typeface="Arial"/>
                <a:cs typeface="Arial"/>
              </a:rPr>
              <a:t> </a:t>
            </a:r>
            <a:r>
              <a:rPr dirty="0" sz="1250" spc="-50">
                <a:latin typeface="Arial"/>
                <a:cs typeface="Arial"/>
              </a:rPr>
              <a:t>t</a:t>
            </a:r>
            <a:r>
              <a:rPr dirty="0" sz="1250" spc="10">
                <a:latin typeface="Arial"/>
                <a:cs typeface="Arial"/>
              </a:rPr>
              <a:t>o</a:t>
            </a:r>
            <a:r>
              <a:rPr dirty="0" sz="1250" spc="65">
                <a:latin typeface="Arial"/>
                <a:cs typeface="Arial"/>
              </a:rPr>
              <a:t> </a:t>
            </a:r>
            <a:r>
              <a:rPr dirty="0" sz="1250" spc="45">
                <a:latin typeface="Arial"/>
                <a:cs typeface="Arial"/>
              </a:rPr>
              <a:t>c</a:t>
            </a:r>
            <a:r>
              <a:rPr dirty="0" sz="1250" spc="-25">
                <a:latin typeface="Arial"/>
                <a:cs typeface="Arial"/>
              </a:rPr>
              <a:t>he</a:t>
            </a:r>
            <a:r>
              <a:rPr dirty="0" sz="1250" spc="45">
                <a:latin typeface="Arial"/>
                <a:cs typeface="Arial"/>
              </a:rPr>
              <a:t>c</a:t>
            </a:r>
            <a:r>
              <a:rPr dirty="0" sz="1250" spc="10">
                <a:latin typeface="Arial"/>
                <a:cs typeface="Arial"/>
              </a:rPr>
              <a:t>k</a:t>
            </a:r>
            <a:r>
              <a:rPr dirty="0" sz="1250" spc="-85">
                <a:latin typeface="Arial"/>
                <a:cs typeface="Arial"/>
              </a:rPr>
              <a:t> </a:t>
            </a:r>
            <a:r>
              <a:rPr dirty="0" sz="1250" spc="10">
                <a:latin typeface="Arial"/>
                <a:cs typeface="Arial"/>
              </a:rPr>
              <a:t>2</a:t>
            </a:r>
            <a:r>
              <a:rPr dirty="0" sz="1250" spc="-10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ou</a:t>
            </a:r>
            <a:r>
              <a:rPr dirty="0" sz="1250" spc="5">
                <a:latin typeface="Arial"/>
                <a:cs typeface="Arial"/>
              </a:rPr>
              <a:t>t</a:t>
            </a:r>
            <a:r>
              <a:rPr dirty="0" sz="1250" spc="45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o</a:t>
            </a:r>
            <a:r>
              <a:rPr dirty="0" sz="1250" spc="5">
                <a:latin typeface="Arial"/>
                <a:cs typeface="Arial"/>
              </a:rPr>
              <a:t>f</a:t>
            </a:r>
            <a:r>
              <a:rPr dirty="0" sz="1250" spc="-30">
                <a:latin typeface="Arial"/>
                <a:cs typeface="Arial"/>
              </a:rPr>
              <a:t> </a:t>
            </a:r>
            <a:r>
              <a:rPr dirty="0" sz="1250" spc="10">
                <a:latin typeface="Arial"/>
                <a:cs typeface="Arial"/>
              </a:rPr>
              <a:t>5</a:t>
            </a:r>
            <a:r>
              <a:rPr dirty="0" sz="1250" spc="-10">
                <a:latin typeface="Arial"/>
                <a:cs typeface="Arial"/>
              </a:rPr>
              <a:t> </a:t>
            </a:r>
            <a:r>
              <a:rPr dirty="0" sz="1250" spc="90">
                <a:latin typeface="Arial"/>
                <a:cs typeface="Arial"/>
              </a:rPr>
              <a:t>c</a:t>
            </a:r>
            <a:r>
              <a:rPr dirty="0" sz="1250" spc="-25">
                <a:latin typeface="Arial"/>
                <a:cs typeface="Arial"/>
              </a:rPr>
              <a:t>ode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5502" y="6863315"/>
            <a:ext cx="270510" cy="549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95100"/>
              </a:lnSpc>
            </a:pPr>
            <a:r>
              <a:rPr dirty="0" sz="1250" spc="-25">
                <a:latin typeface="Arial"/>
                <a:cs typeface="Arial"/>
              </a:rPr>
              <a:t>4</a:t>
            </a:r>
            <a:r>
              <a:rPr dirty="0" sz="1250" spc="20">
                <a:latin typeface="Arial"/>
                <a:cs typeface="Arial"/>
              </a:rPr>
              <a:t>.</a:t>
            </a:r>
            <a:r>
              <a:rPr dirty="0" sz="1250" spc="5">
                <a:latin typeface="Arial"/>
                <a:cs typeface="Arial"/>
              </a:rPr>
              <a:t>i</a:t>
            </a:r>
            <a:r>
              <a:rPr dirty="0" sz="1250" spc="5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4</a:t>
            </a:r>
            <a:r>
              <a:rPr dirty="0" sz="1250" spc="20">
                <a:latin typeface="Arial"/>
                <a:cs typeface="Arial"/>
              </a:rPr>
              <a:t>.i</a:t>
            </a:r>
            <a:r>
              <a:rPr dirty="0" sz="1250" spc="5">
                <a:latin typeface="Arial"/>
                <a:cs typeface="Arial"/>
              </a:rPr>
              <a:t>i</a:t>
            </a:r>
            <a:r>
              <a:rPr dirty="0" sz="1250" spc="5">
                <a:latin typeface="Arial"/>
                <a:cs typeface="Arial"/>
              </a:rPr>
              <a:t> </a:t>
            </a:r>
            <a:r>
              <a:rPr dirty="0" sz="1250" spc="-30">
                <a:latin typeface="Arial"/>
                <a:cs typeface="Arial"/>
              </a:rPr>
              <a:t>4</a:t>
            </a:r>
            <a:r>
              <a:rPr dirty="0" sz="1250" spc="15">
                <a:latin typeface="Arial"/>
                <a:cs typeface="Arial"/>
              </a:rPr>
              <a:t>.ii</a:t>
            </a:r>
            <a:r>
              <a:rPr dirty="0" sz="1250">
                <a:latin typeface="Arial"/>
                <a:cs typeface="Arial"/>
              </a:rPr>
              <a:t>i</a:t>
            </a:r>
            <a:endParaRPr sz="12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61235" y="6863315"/>
            <a:ext cx="3187700" cy="549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27685">
              <a:lnSpc>
                <a:spcPts val="1430"/>
              </a:lnSpc>
            </a:pPr>
            <a:r>
              <a:rPr dirty="0" sz="1250" spc="-15">
                <a:latin typeface="Arial"/>
                <a:cs typeface="Arial"/>
              </a:rPr>
              <a:t>A</a:t>
            </a:r>
            <a:r>
              <a:rPr dirty="0" sz="1250" spc="-25">
                <a:latin typeface="Arial"/>
                <a:cs typeface="Arial"/>
              </a:rPr>
              <a:t>dd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-50">
                <a:latin typeface="Arial"/>
                <a:cs typeface="Arial"/>
              </a:rPr>
              <a:t>t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-25">
                <a:latin typeface="Arial"/>
                <a:cs typeface="Arial"/>
              </a:rPr>
              <a:t>on</a:t>
            </a:r>
            <a:r>
              <a:rPr dirty="0" sz="1250" spc="20">
                <a:latin typeface="Arial"/>
                <a:cs typeface="Arial"/>
              </a:rPr>
              <a:t>/</a:t>
            </a:r>
            <a:r>
              <a:rPr dirty="0" sz="1250" spc="-15">
                <a:latin typeface="Arial"/>
                <a:cs typeface="Arial"/>
              </a:rPr>
              <a:t>S</a:t>
            </a:r>
            <a:r>
              <a:rPr dirty="0" sz="1250" spc="-25">
                <a:latin typeface="Arial"/>
                <a:cs typeface="Arial"/>
              </a:rPr>
              <a:t>ub</a:t>
            </a:r>
            <a:r>
              <a:rPr dirty="0" sz="1250" spc="-50">
                <a:latin typeface="Arial"/>
                <a:cs typeface="Arial"/>
              </a:rPr>
              <a:t>t</a:t>
            </a:r>
            <a:r>
              <a:rPr dirty="0" sz="1250" spc="25">
                <a:latin typeface="Arial"/>
                <a:cs typeface="Arial"/>
              </a:rPr>
              <a:t>r</a:t>
            </a:r>
            <a:r>
              <a:rPr dirty="0" sz="1250" spc="-25">
                <a:latin typeface="Arial"/>
                <a:cs typeface="Arial"/>
              </a:rPr>
              <a:t>a</a:t>
            </a:r>
            <a:r>
              <a:rPr dirty="0" sz="1250" spc="45">
                <a:latin typeface="Arial"/>
                <a:cs typeface="Arial"/>
              </a:rPr>
              <a:t>c</a:t>
            </a:r>
            <a:r>
              <a:rPr dirty="0" sz="1250" spc="-50">
                <a:latin typeface="Arial"/>
                <a:cs typeface="Arial"/>
              </a:rPr>
              <a:t>t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-25">
                <a:latin typeface="Arial"/>
                <a:cs typeface="Arial"/>
              </a:rPr>
              <a:t>o</a:t>
            </a:r>
            <a:r>
              <a:rPr dirty="0" sz="1250" spc="10">
                <a:latin typeface="Arial"/>
                <a:cs typeface="Arial"/>
              </a:rPr>
              <a:t>n</a:t>
            </a:r>
            <a:r>
              <a:rPr dirty="0" sz="1250" spc="140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o</a:t>
            </a:r>
            <a:r>
              <a:rPr dirty="0" sz="1250" spc="5">
                <a:latin typeface="Arial"/>
                <a:cs typeface="Arial"/>
              </a:rPr>
              <a:t>f</a:t>
            </a:r>
            <a:r>
              <a:rPr dirty="0" sz="1250" spc="-30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a</a:t>
            </a:r>
            <a:r>
              <a:rPr dirty="0" sz="1250" spc="25">
                <a:latin typeface="Arial"/>
                <a:cs typeface="Arial"/>
              </a:rPr>
              <a:t>rr</a:t>
            </a:r>
            <a:r>
              <a:rPr dirty="0" sz="1250" spc="-25">
                <a:latin typeface="Arial"/>
                <a:cs typeface="Arial"/>
              </a:rPr>
              <a:t>a</a:t>
            </a:r>
            <a:r>
              <a:rPr dirty="0" sz="1250" spc="10">
                <a:latin typeface="Arial"/>
                <a:cs typeface="Arial"/>
              </a:rPr>
              <a:t>y</a:t>
            </a:r>
            <a:r>
              <a:rPr dirty="0" sz="1250" spc="-15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o</a:t>
            </a:r>
            <a:r>
              <a:rPr dirty="0" sz="1250" spc="5">
                <a:latin typeface="Arial"/>
                <a:cs typeface="Arial"/>
              </a:rPr>
              <a:t>f</a:t>
            </a:r>
            <a:r>
              <a:rPr dirty="0" sz="1250" spc="45">
                <a:latin typeface="Arial"/>
                <a:cs typeface="Arial"/>
              </a:rPr>
              <a:t> </a:t>
            </a:r>
            <a:r>
              <a:rPr dirty="0" sz="1250" spc="-85">
                <a:latin typeface="Arial"/>
                <a:cs typeface="Arial"/>
              </a:rPr>
              <a:t>w</a:t>
            </a:r>
            <a:r>
              <a:rPr dirty="0" sz="1250" spc="-25">
                <a:latin typeface="Arial"/>
                <a:cs typeface="Arial"/>
              </a:rPr>
              <a:t>o</a:t>
            </a:r>
            <a:r>
              <a:rPr dirty="0" sz="1250" spc="25">
                <a:latin typeface="Arial"/>
                <a:cs typeface="Arial"/>
              </a:rPr>
              <a:t>r</a:t>
            </a:r>
            <a:r>
              <a:rPr dirty="0" sz="1250" spc="-25">
                <a:latin typeface="Arial"/>
                <a:cs typeface="Arial"/>
              </a:rPr>
              <a:t>d</a:t>
            </a:r>
            <a:r>
              <a:rPr dirty="0" sz="1250" spc="10">
                <a:latin typeface="Arial"/>
                <a:cs typeface="Arial"/>
              </a:rPr>
              <a:t>s</a:t>
            </a:r>
            <a:r>
              <a:rPr dirty="0" sz="1250" spc="5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La</a:t>
            </a:r>
            <a:r>
              <a:rPr dirty="0" sz="1250" spc="25">
                <a:latin typeface="Arial"/>
                <a:cs typeface="Arial"/>
              </a:rPr>
              <a:t>r</a:t>
            </a:r>
            <a:r>
              <a:rPr dirty="0" sz="1250" spc="-25">
                <a:latin typeface="Arial"/>
                <a:cs typeface="Arial"/>
              </a:rPr>
              <a:t>ge</a:t>
            </a:r>
            <a:r>
              <a:rPr dirty="0" sz="1250" spc="-30">
                <a:latin typeface="Arial"/>
                <a:cs typeface="Arial"/>
              </a:rPr>
              <a:t>s</a:t>
            </a:r>
            <a:r>
              <a:rPr dirty="0" sz="1250" spc="-50">
                <a:latin typeface="Arial"/>
                <a:cs typeface="Arial"/>
              </a:rPr>
              <a:t>t</a:t>
            </a:r>
            <a:r>
              <a:rPr dirty="0" sz="1250" spc="20">
                <a:latin typeface="Arial"/>
                <a:cs typeface="Arial"/>
              </a:rPr>
              <a:t>/</a:t>
            </a:r>
            <a:r>
              <a:rPr dirty="0" sz="1250" spc="-15">
                <a:latin typeface="Arial"/>
                <a:cs typeface="Arial"/>
              </a:rPr>
              <a:t>S</a:t>
            </a:r>
            <a:r>
              <a:rPr dirty="0" sz="1250" spc="-70">
                <a:latin typeface="Arial"/>
                <a:cs typeface="Arial"/>
              </a:rPr>
              <a:t>m</a:t>
            </a:r>
            <a:r>
              <a:rPr dirty="0" sz="1250" spc="-25">
                <a:latin typeface="Arial"/>
                <a:cs typeface="Arial"/>
              </a:rPr>
              <a:t>a</a:t>
            </a:r>
            <a:r>
              <a:rPr dirty="0" sz="1250" spc="-55">
                <a:latin typeface="Arial"/>
                <a:cs typeface="Arial"/>
              </a:rPr>
              <a:t>l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-25">
                <a:latin typeface="Arial"/>
                <a:cs typeface="Arial"/>
              </a:rPr>
              <a:t>e</a:t>
            </a:r>
            <a:r>
              <a:rPr dirty="0" sz="1250" spc="-30">
                <a:latin typeface="Arial"/>
                <a:cs typeface="Arial"/>
              </a:rPr>
              <a:t>s</a:t>
            </a:r>
            <a:r>
              <a:rPr dirty="0" sz="1250" spc="5">
                <a:latin typeface="Arial"/>
                <a:cs typeface="Arial"/>
              </a:rPr>
              <a:t>t</a:t>
            </a:r>
            <a:r>
              <a:rPr dirty="0" sz="1250">
                <a:latin typeface="Arial"/>
                <a:cs typeface="Arial"/>
              </a:rPr>
              <a:t> </a:t>
            </a:r>
            <a:r>
              <a:rPr dirty="0" sz="1250" spc="-80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e</a:t>
            </a:r>
            <a:r>
              <a:rPr dirty="0" sz="1250" spc="-55">
                <a:latin typeface="Arial"/>
                <a:cs typeface="Arial"/>
              </a:rPr>
              <a:t>l</a:t>
            </a:r>
            <a:r>
              <a:rPr dirty="0" sz="1250" spc="-25">
                <a:latin typeface="Arial"/>
                <a:cs typeface="Arial"/>
              </a:rPr>
              <a:t>e</a:t>
            </a:r>
            <a:r>
              <a:rPr dirty="0" sz="1250" spc="-70">
                <a:latin typeface="Arial"/>
                <a:cs typeface="Arial"/>
              </a:rPr>
              <a:t>m</a:t>
            </a:r>
            <a:r>
              <a:rPr dirty="0" sz="1250" spc="-25">
                <a:latin typeface="Arial"/>
                <a:cs typeface="Arial"/>
              </a:rPr>
              <a:t>en</a:t>
            </a:r>
            <a:r>
              <a:rPr dirty="0" sz="1250" spc="5">
                <a:latin typeface="Arial"/>
                <a:cs typeface="Arial"/>
              </a:rPr>
              <a:t>t</a:t>
            </a:r>
            <a:r>
              <a:rPr dirty="0" sz="1250">
                <a:latin typeface="Arial"/>
                <a:cs typeface="Arial"/>
              </a:rPr>
              <a:t> </a:t>
            </a:r>
            <a:r>
              <a:rPr dirty="0" sz="1250" spc="-155">
                <a:latin typeface="Arial"/>
                <a:cs typeface="Arial"/>
              </a:rPr>
              <a:t> 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10">
                <a:latin typeface="Arial"/>
                <a:cs typeface="Arial"/>
              </a:rPr>
              <a:t>n</a:t>
            </a:r>
            <a:r>
              <a:rPr dirty="0" sz="1250" spc="-85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a</a:t>
            </a:r>
            <a:r>
              <a:rPr dirty="0" sz="1250" spc="10">
                <a:latin typeface="Arial"/>
                <a:cs typeface="Arial"/>
              </a:rPr>
              <a:t>n</a:t>
            </a:r>
            <a:r>
              <a:rPr dirty="0" sz="1250" spc="65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a</a:t>
            </a:r>
            <a:r>
              <a:rPr dirty="0" sz="1250" spc="25">
                <a:latin typeface="Arial"/>
                <a:cs typeface="Arial"/>
              </a:rPr>
              <a:t>rr</a:t>
            </a:r>
            <a:r>
              <a:rPr dirty="0" sz="1250" spc="-25">
                <a:latin typeface="Arial"/>
                <a:cs typeface="Arial"/>
              </a:rPr>
              <a:t>a</a:t>
            </a:r>
            <a:r>
              <a:rPr dirty="0" sz="1250" spc="10">
                <a:latin typeface="Arial"/>
                <a:cs typeface="Arial"/>
              </a:rPr>
              <a:t>y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ts val="1390"/>
              </a:lnSpc>
            </a:pPr>
            <a:r>
              <a:rPr dirty="0" sz="1250" spc="-25">
                <a:latin typeface="Arial"/>
                <a:cs typeface="Arial"/>
              </a:rPr>
              <a:t>S</a:t>
            </a:r>
            <a:r>
              <a:rPr dirty="0" sz="1250" spc="-30">
                <a:latin typeface="Arial"/>
                <a:cs typeface="Arial"/>
              </a:rPr>
              <a:t>o</a:t>
            </a:r>
            <a:r>
              <a:rPr dirty="0" sz="1250" spc="20">
                <a:latin typeface="Arial"/>
                <a:cs typeface="Arial"/>
              </a:rPr>
              <a:t>r</a:t>
            </a:r>
            <a:r>
              <a:rPr dirty="0" sz="1250" spc="-55">
                <a:latin typeface="Arial"/>
                <a:cs typeface="Arial"/>
              </a:rPr>
              <a:t>t</a:t>
            </a:r>
            <a:r>
              <a:rPr dirty="0" sz="1250" spc="15">
                <a:latin typeface="Arial"/>
                <a:cs typeface="Arial"/>
              </a:rPr>
              <a:t>i</a:t>
            </a:r>
            <a:r>
              <a:rPr dirty="0" sz="1250" spc="-20">
                <a:latin typeface="Arial"/>
                <a:cs typeface="Arial"/>
              </a:rPr>
              <a:t>n</a:t>
            </a:r>
            <a:r>
              <a:rPr dirty="0" sz="1250" spc="5">
                <a:latin typeface="Arial"/>
                <a:cs typeface="Arial"/>
              </a:rPr>
              <a:t>g</a:t>
            </a:r>
            <a:r>
              <a:rPr dirty="0" sz="1250" spc="-10">
                <a:latin typeface="Arial"/>
                <a:cs typeface="Arial"/>
              </a:rPr>
              <a:t> </a:t>
            </a:r>
            <a:r>
              <a:rPr dirty="0" sz="1250" spc="-30">
                <a:latin typeface="Arial"/>
                <a:cs typeface="Arial"/>
              </a:rPr>
              <a:t>a</a:t>
            </a:r>
            <a:r>
              <a:rPr dirty="0" sz="1250" spc="20">
                <a:latin typeface="Arial"/>
                <a:cs typeface="Arial"/>
              </a:rPr>
              <a:t>rr</a:t>
            </a:r>
            <a:r>
              <a:rPr dirty="0" sz="1250" spc="-30">
                <a:latin typeface="Arial"/>
                <a:cs typeface="Arial"/>
              </a:rPr>
              <a:t>a</a:t>
            </a:r>
            <a:r>
              <a:rPr dirty="0" sz="1250" spc="5">
                <a:latin typeface="Arial"/>
                <a:cs typeface="Arial"/>
              </a:rPr>
              <a:t>y</a:t>
            </a:r>
            <a:r>
              <a:rPr dirty="0" sz="1250" spc="-15">
                <a:latin typeface="Arial"/>
                <a:cs typeface="Arial"/>
              </a:rPr>
              <a:t> </a:t>
            </a:r>
            <a:r>
              <a:rPr dirty="0" sz="1250" spc="15">
                <a:latin typeface="Arial"/>
                <a:cs typeface="Arial"/>
              </a:rPr>
              <a:t>i</a:t>
            </a:r>
            <a:r>
              <a:rPr dirty="0" sz="1250" spc="5">
                <a:latin typeface="Arial"/>
                <a:cs typeface="Arial"/>
              </a:rPr>
              <a:t>n</a:t>
            </a:r>
            <a:r>
              <a:rPr dirty="0" sz="1250" spc="-10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A</a:t>
            </a:r>
            <a:r>
              <a:rPr dirty="0" sz="1250" spc="-35">
                <a:latin typeface="Arial"/>
                <a:cs typeface="Arial"/>
              </a:rPr>
              <a:t>s</a:t>
            </a:r>
            <a:r>
              <a:rPr dirty="0" sz="1250" spc="40">
                <a:latin typeface="Arial"/>
                <a:cs typeface="Arial"/>
              </a:rPr>
              <a:t>c</a:t>
            </a:r>
            <a:r>
              <a:rPr dirty="0" sz="1250" spc="-30">
                <a:latin typeface="Arial"/>
                <a:cs typeface="Arial"/>
              </a:rPr>
              <a:t>end</a:t>
            </a:r>
            <a:r>
              <a:rPr dirty="0" sz="1250" spc="15">
                <a:latin typeface="Arial"/>
                <a:cs typeface="Arial"/>
              </a:rPr>
              <a:t>i</a:t>
            </a:r>
            <a:r>
              <a:rPr dirty="0" sz="1250" spc="-30">
                <a:latin typeface="Arial"/>
                <a:cs typeface="Arial"/>
              </a:rPr>
              <a:t>ng</a:t>
            </a:r>
            <a:r>
              <a:rPr dirty="0" sz="1250" spc="15">
                <a:latin typeface="Arial"/>
                <a:cs typeface="Arial"/>
              </a:rPr>
              <a:t>/</a:t>
            </a:r>
            <a:r>
              <a:rPr dirty="0" sz="1250" spc="-20">
                <a:latin typeface="Arial"/>
                <a:cs typeface="Arial"/>
              </a:rPr>
              <a:t>D</a:t>
            </a:r>
            <a:r>
              <a:rPr dirty="0" sz="1250" spc="-30">
                <a:latin typeface="Arial"/>
                <a:cs typeface="Arial"/>
              </a:rPr>
              <a:t>e</a:t>
            </a:r>
            <a:r>
              <a:rPr dirty="0" sz="1250" spc="-35">
                <a:latin typeface="Arial"/>
                <a:cs typeface="Arial"/>
              </a:rPr>
              <a:t>s</a:t>
            </a:r>
            <a:r>
              <a:rPr dirty="0" sz="1250" spc="40">
                <a:latin typeface="Arial"/>
                <a:cs typeface="Arial"/>
              </a:rPr>
              <a:t>c</a:t>
            </a:r>
            <a:r>
              <a:rPr dirty="0" sz="1250" spc="-30">
                <a:latin typeface="Arial"/>
                <a:cs typeface="Arial"/>
              </a:rPr>
              <a:t>end</a:t>
            </a:r>
            <a:r>
              <a:rPr dirty="0" sz="1250" spc="15">
                <a:latin typeface="Arial"/>
                <a:cs typeface="Arial"/>
              </a:rPr>
              <a:t>i</a:t>
            </a:r>
            <a:r>
              <a:rPr dirty="0" sz="1250" spc="-30">
                <a:latin typeface="Arial"/>
                <a:cs typeface="Arial"/>
              </a:rPr>
              <a:t>n</a:t>
            </a:r>
            <a:r>
              <a:rPr dirty="0" sz="1250" spc="5">
                <a:latin typeface="Arial"/>
                <a:cs typeface="Arial"/>
              </a:rPr>
              <a:t>g</a:t>
            </a:r>
            <a:r>
              <a:rPr dirty="0" sz="1250" spc="110">
                <a:latin typeface="Arial"/>
                <a:cs typeface="Arial"/>
              </a:rPr>
              <a:t> </a:t>
            </a:r>
            <a:r>
              <a:rPr dirty="0" sz="1250" spc="-30">
                <a:latin typeface="Arial"/>
                <a:cs typeface="Arial"/>
              </a:rPr>
              <a:t>o</a:t>
            </a:r>
            <a:r>
              <a:rPr dirty="0" sz="1250" spc="20">
                <a:latin typeface="Arial"/>
                <a:cs typeface="Arial"/>
              </a:rPr>
              <a:t>r</a:t>
            </a:r>
            <a:r>
              <a:rPr dirty="0" sz="1250" spc="-30">
                <a:latin typeface="Arial"/>
                <a:cs typeface="Arial"/>
              </a:rPr>
              <a:t>de</a:t>
            </a:r>
            <a:r>
              <a:rPr dirty="0" sz="1250">
                <a:latin typeface="Arial"/>
                <a:cs typeface="Arial"/>
              </a:rPr>
              <a:t>r</a:t>
            </a:r>
            <a:endParaRPr sz="12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5502" y="7587850"/>
            <a:ext cx="263525" cy="910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97800"/>
              </a:lnSpc>
            </a:pPr>
            <a:r>
              <a:rPr dirty="0" sz="1250" spc="-25">
                <a:latin typeface="Arial"/>
                <a:cs typeface="Arial"/>
              </a:rPr>
              <a:t>5</a:t>
            </a:r>
            <a:r>
              <a:rPr dirty="0" sz="1250" spc="20">
                <a:latin typeface="Arial"/>
                <a:cs typeface="Arial"/>
              </a:rPr>
              <a:t>.</a:t>
            </a:r>
            <a:r>
              <a:rPr dirty="0" sz="1250" spc="5">
                <a:latin typeface="Arial"/>
                <a:cs typeface="Arial"/>
              </a:rPr>
              <a:t>i</a:t>
            </a:r>
            <a:r>
              <a:rPr dirty="0" sz="1250" spc="5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5</a:t>
            </a:r>
            <a:r>
              <a:rPr dirty="0" sz="1250" spc="20">
                <a:latin typeface="Arial"/>
                <a:cs typeface="Arial"/>
              </a:rPr>
              <a:t>.i</a:t>
            </a:r>
            <a:r>
              <a:rPr dirty="0" sz="1250" spc="5">
                <a:latin typeface="Arial"/>
                <a:cs typeface="Arial"/>
              </a:rPr>
              <a:t>i</a:t>
            </a:r>
            <a:r>
              <a:rPr dirty="0" sz="1250" spc="5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5</a:t>
            </a:r>
            <a:r>
              <a:rPr dirty="0" sz="1200" spc="-35">
                <a:latin typeface="Arial"/>
                <a:cs typeface="Arial"/>
              </a:rPr>
              <a:t>.</a:t>
            </a:r>
            <a:r>
              <a:rPr dirty="0" sz="1200" spc="30">
                <a:latin typeface="Arial"/>
                <a:cs typeface="Arial"/>
              </a:rPr>
              <a:t>ii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5</a:t>
            </a:r>
            <a:r>
              <a:rPr dirty="0" sz="1200" spc="-35">
                <a:latin typeface="Arial"/>
                <a:cs typeface="Arial"/>
              </a:rPr>
              <a:t>.</a:t>
            </a:r>
            <a:r>
              <a:rPr dirty="0" sz="1200" spc="30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v</a:t>
            </a:r>
            <a:r>
              <a:rPr dirty="0" sz="1200">
                <a:latin typeface="Arial"/>
                <a:cs typeface="Arial"/>
              </a:rPr>
              <a:t> 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61235" y="7587850"/>
            <a:ext cx="3152775" cy="910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145665">
              <a:lnSpc>
                <a:spcPct val="100000"/>
              </a:lnSpc>
            </a:pPr>
            <a:r>
              <a:rPr dirty="0" sz="1250" spc="-15">
                <a:latin typeface="Arial"/>
                <a:cs typeface="Arial"/>
              </a:rPr>
              <a:t>S</a:t>
            </a:r>
            <a:r>
              <a:rPr dirty="0" sz="1250" spc="-50">
                <a:latin typeface="Arial"/>
                <a:cs typeface="Arial"/>
              </a:rPr>
              <a:t>t</a:t>
            </a:r>
            <a:r>
              <a:rPr dirty="0" sz="1250" spc="25">
                <a:latin typeface="Arial"/>
                <a:cs typeface="Arial"/>
              </a:rPr>
              <a:t>r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-25">
                <a:latin typeface="Arial"/>
                <a:cs typeface="Arial"/>
              </a:rPr>
              <a:t>n</a:t>
            </a:r>
            <a:r>
              <a:rPr dirty="0" sz="1250" spc="10">
                <a:latin typeface="Arial"/>
                <a:cs typeface="Arial"/>
              </a:rPr>
              <a:t>g</a:t>
            </a:r>
            <a:r>
              <a:rPr dirty="0" sz="1250" spc="-10">
                <a:latin typeface="Arial"/>
                <a:cs typeface="Arial"/>
              </a:rPr>
              <a:t> </a:t>
            </a:r>
            <a:r>
              <a:rPr dirty="0" sz="1250" spc="-50">
                <a:latin typeface="Arial"/>
                <a:cs typeface="Arial"/>
              </a:rPr>
              <a:t>t</a:t>
            </a:r>
            <a:r>
              <a:rPr dirty="0" sz="1250" spc="25">
                <a:latin typeface="Arial"/>
                <a:cs typeface="Arial"/>
              </a:rPr>
              <a:t>r</a:t>
            </a:r>
            <a:r>
              <a:rPr dirty="0" sz="1250" spc="-25">
                <a:latin typeface="Arial"/>
                <a:cs typeface="Arial"/>
              </a:rPr>
              <a:t>an</a:t>
            </a:r>
            <a:r>
              <a:rPr dirty="0" sz="1250" spc="-30">
                <a:latin typeface="Arial"/>
                <a:cs typeface="Arial"/>
              </a:rPr>
              <a:t>s</a:t>
            </a:r>
            <a:r>
              <a:rPr dirty="0" sz="1250" spc="20">
                <a:latin typeface="Arial"/>
                <a:cs typeface="Arial"/>
              </a:rPr>
              <a:t>f</a:t>
            </a:r>
            <a:r>
              <a:rPr dirty="0" sz="1250" spc="-25">
                <a:latin typeface="Arial"/>
                <a:cs typeface="Arial"/>
              </a:rPr>
              <a:t>e</a:t>
            </a:r>
            <a:r>
              <a:rPr dirty="0" sz="1250" spc="5">
                <a:latin typeface="Arial"/>
                <a:cs typeface="Arial"/>
              </a:rPr>
              <a:t>r</a:t>
            </a:r>
            <a:r>
              <a:rPr dirty="0" sz="1250" spc="5">
                <a:latin typeface="Arial"/>
                <a:cs typeface="Arial"/>
              </a:rPr>
              <a:t> </a:t>
            </a:r>
            <a:r>
              <a:rPr dirty="0" sz="1250" spc="-15">
                <a:latin typeface="Arial"/>
                <a:cs typeface="Arial"/>
              </a:rPr>
              <a:t>S</a:t>
            </a:r>
            <a:r>
              <a:rPr dirty="0" sz="1250" spc="-50">
                <a:latin typeface="Arial"/>
                <a:cs typeface="Arial"/>
              </a:rPr>
              <a:t>t</a:t>
            </a:r>
            <a:r>
              <a:rPr dirty="0" sz="1250" spc="25">
                <a:latin typeface="Arial"/>
                <a:cs typeface="Arial"/>
              </a:rPr>
              <a:t>r</a:t>
            </a:r>
            <a:r>
              <a:rPr dirty="0" sz="1250" spc="20">
                <a:latin typeface="Arial"/>
                <a:cs typeface="Arial"/>
              </a:rPr>
              <a:t>i</a:t>
            </a:r>
            <a:r>
              <a:rPr dirty="0" sz="1250" spc="-25">
                <a:latin typeface="Arial"/>
                <a:cs typeface="Arial"/>
              </a:rPr>
              <a:t>n</a:t>
            </a:r>
            <a:r>
              <a:rPr dirty="0" sz="1250" spc="10">
                <a:latin typeface="Arial"/>
                <a:cs typeface="Arial"/>
              </a:rPr>
              <a:t>g</a:t>
            </a:r>
            <a:r>
              <a:rPr dirty="0" sz="1250" spc="-10">
                <a:latin typeface="Arial"/>
                <a:cs typeface="Arial"/>
              </a:rPr>
              <a:t> </a:t>
            </a:r>
            <a:r>
              <a:rPr dirty="0" sz="1250" spc="25">
                <a:latin typeface="Arial"/>
                <a:cs typeface="Arial"/>
              </a:rPr>
              <a:t>r</a:t>
            </a:r>
            <a:r>
              <a:rPr dirty="0" sz="1250" spc="-25">
                <a:latin typeface="Arial"/>
                <a:cs typeface="Arial"/>
              </a:rPr>
              <a:t>e</a:t>
            </a:r>
            <a:r>
              <a:rPr dirty="0" sz="1250" spc="-90">
                <a:latin typeface="Arial"/>
                <a:cs typeface="Arial"/>
              </a:rPr>
              <a:t>v</a:t>
            </a:r>
            <a:r>
              <a:rPr dirty="0" sz="1250" spc="-25">
                <a:latin typeface="Arial"/>
                <a:cs typeface="Arial"/>
              </a:rPr>
              <a:t>e</a:t>
            </a:r>
            <a:r>
              <a:rPr dirty="0" sz="1250" spc="25">
                <a:latin typeface="Arial"/>
                <a:cs typeface="Arial"/>
              </a:rPr>
              <a:t>r</a:t>
            </a:r>
            <a:r>
              <a:rPr dirty="0" sz="1250" spc="-30">
                <a:latin typeface="Arial"/>
                <a:cs typeface="Arial"/>
              </a:rPr>
              <a:t>s</a:t>
            </a:r>
            <a:r>
              <a:rPr dirty="0" sz="1250" spc="10">
                <a:latin typeface="Arial"/>
                <a:cs typeface="Arial"/>
              </a:rPr>
              <a:t>e</a:t>
            </a:r>
            <a:endParaRPr sz="1250">
              <a:latin typeface="Arial"/>
              <a:cs typeface="Arial"/>
            </a:endParaRPr>
          </a:p>
          <a:p>
            <a:pPr marL="12700" marR="1276985">
              <a:lnSpc>
                <a:spcPts val="1350"/>
              </a:lnSpc>
              <a:spcBef>
                <a:spcPts val="95"/>
              </a:spcBef>
            </a:pPr>
            <a:r>
              <a:rPr dirty="0" sz="1200" spc="30">
                <a:latin typeface="Arial"/>
                <a:cs typeface="Arial"/>
              </a:rPr>
              <a:t>C</a:t>
            </a:r>
            <a:r>
              <a:rPr dirty="0" sz="1200" spc="-70">
                <a:latin typeface="Arial"/>
                <a:cs typeface="Arial"/>
              </a:rPr>
              <a:t>h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 spc="-30">
                <a:latin typeface="Arial"/>
                <a:cs typeface="Arial"/>
              </a:rPr>
              <a:t>r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c</a:t>
            </a:r>
            <a:r>
              <a:rPr dirty="0" sz="1200" spc="-35">
                <a:latin typeface="Arial"/>
                <a:cs typeface="Arial"/>
              </a:rPr>
              <a:t>t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r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</a:t>
            </a:r>
            <a:r>
              <a:rPr dirty="0" sz="1200" spc="5">
                <a:latin typeface="Arial"/>
                <a:cs typeface="Arial"/>
              </a:rPr>
              <a:t>ea</a:t>
            </a:r>
            <a:r>
              <a:rPr dirty="0" sz="1200" spc="-30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ch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30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</a:t>
            </a:r>
            <a:r>
              <a:rPr dirty="0" sz="1200" spc="-35">
                <a:latin typeface="Arial"/>
                <a:cs typeface="Arial"/>
              </a:rPr>
              <a:t>t</a:t>
            </a:r>
            <a:r>
              <a:rPr dirty="0" sz="1200" spc="-30">
                <a:latin typeface="Arial"/>
                <a:cs typeface="Arial"/>
              </a:rPr>
              <a:t>r</a:t>
            </a:r>
            <a:r>
              <a:rPr dirty="0" sz="1200" spc="30">
                <a:latin typeface="Arial"/>
                <a:cs typeface="Arial"/>
              </a:rPr>
              <a:t>i</a:t>
            </a:r>
            <a:r>
              <a:rPr dirty="0" sz="1200" spc="-7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g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20">
                <a:latin typeface="Arial"/>
                <a:cs typeface="Arial"/>
              </a:rPr>
              <a:t>P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 spc="-45">
                <a:latin typeface="Arial"/>
                <a:cs typeface="Arial"/>
              </a:rPr>
              <a:t>l</a:t>
            </a:r>
            <a:r>
              <a:rPr dirty="0" sz="1200" spc="30">
                <a:latin typeface="Arial"/>
                <a:cs typeface="Arial"/>
              </a:rPr>
              <a:t>i</a:t>
            </a:r>
            <a:r>
              <a:rPr dirty="0" sz="1200" spc="-70">
                <a:latin typeface="Arial"/>
                <a:cs typeface="Arial"/>
              </a:rPr>
              <a:t>n</a:t>
            </a:r>
            <a:r>
              <a:rPr dirty="0" sz="1200" spc="5">
                <a:latin typeface="Arial"/>
                <a:cs typeface="Arial"/>
              </a:rPr>
              <a:t>d</a:t>
            </a:r>
            <a:r>
              <a:rPr dirty="0" sz="1200" spc="-30">
                <a:latin typeface="Arial"/>
                <a:cs typeface="Arial"/>
              </a:rPr>
              <a:t>r</a:t>
            </a:r>
            <a:r>
              <a:rPr dirty="0" sz="1200" spc="5">
                <a:latin typeface="Arial"/>
                <a:cs typeface="Arial"/>
              </a:rPr>
              <a:t>o</a:t>
            </a:r>
            <a:r>
              <a:rPr dirty="0" sz="1200" spc="-30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 spc="30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 spc="20">
                <a:latin typeface="Arial"/>
                <a:cs typeface="Arial"/>
              </a:rPr>
              <a:t>S</a:t>
            </a:r>
            <a:r>
              <a:rPr dirty="0" sz="1200" spc="-35">
                <a:latin typeface="Arial"/>
                <a:cs typeface="Arial"/>
              </a:rPr>
              <a:t>t</a:t>
            </a:r>
            <a:r>
              <a:rPr dirty="0" sz="1200" spc="-30">
                <a:latin typeface="Arial"/>
                <a:cs typeface="Arial"/>
              </a:rPr>
              <a:t>r</a:t>
            </a:r>
            <a:r>
              <a:rPr dirty="0" sz="1200" spc="30">
                <a:latin typeface="Arial"/>
                <a:cs typeface="Arial"/>
              </a:rPr>
              <a:t>i</a:t>
            </a:r>
            <a:r>
              <a:rPr dirty="0" sz="1200" spc="-7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g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95"/>
              </a:lnSpc>
            </a:pPr>
            <a:r>
              <a:rPr dirty="0" sz="1200" spc="30">
                <a:latin typeface="Arial"/>
                <a:cs typeface="Arial"/>
              </a:rPr>
              <a:t>Di</a:t>
            </a:r>
            <a:r>
              <a:rPr dirty="0" sz="1200">
                <a:latin typeface="Arial"/>
                <a:cs typeface="Arial"/>
              </a:rPr>
              <a:t>s</a:t>
            </a:r>
            <a:r>
              <a:rPr dirty="0" sz="1200" spc="10">
                <a:latin typeface="Arial"/>
                <a:cs typeface="Arial"/>
              </a:rPr>
              <a:t>p</a:t>
            </a:r>
            <a:r>
              <a:rPr dirty="0" sz="1200" spc="-45">
                <a:latin typeface="Arial"/>
                <a:cs typeface="Arial"/>
              </a:rPr>
              <a:t>l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y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</a:t>
            </a:r>
            <a:r>
              <a:rPr dirty="0" sz="1200" spc="-35">
                <a:latin typeface="Arial"/>
                <a:cs typeface="Arial"/>
              </a:rPr>
              <a:t>t</a:t>
            </a:r>
            <a:r>
              <a:rPr dirty="0" sz="1200" spc="-30">
                <a:latin typeface="Arial"/>
                <a:cs typeface="Arial"/>
              </a:rPr>
              <a:t>r</a:t>
            </a:r>
            <a:r>
              <a:rPr dirty="0" sz="1200" spc="30">
                <a:latin typeface="Arial"/>
                <a:cs typeface="Arial"/>
              </a:rPr>
              <a:t>i</a:t>
            </a:r>
            <a:r>
              <a:rPr dirty="0" sz="1200" spc="-7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g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</a:t>
            </a:r>
            <a:r>
              <a:rPr dirty="0" sz="1200" spc="5">
                <a:latin typeface="Arial"/>
                <a:cs typeface="Arial"/>
              </a:rPr>
              <a:t>o</a:t>
            </a:r>
            <a:r>
              <a:rPr dirty="0" sz="1200" spc="-7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s</a:t>
            </a:r>
            <a:r>
              <a:rPr dirty="0" sz="1200" spc="5">
                <a:latin typeface="Arial"/>
                <a:cs typeface="Arial"/>
              </a:rPr>
              <a:t>o</a:t>
            </a:r>
            <a:r>
              <a:rPr dirty="0" sz="1200" spc="-4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</a:t>
            </a:r>
            <a:r>
              <a:rPr dirty="0" sz="1200">
                <a:latin typeface="Arial"/>
                <a:cs typeface="Arial"/>
              </a:rPr>
              <a:t>s</a:t>
            </a:r>
            <a:r>
              <a:rPr dirty="0" sz="1200" spc="30">
                <a:latin typeface="Arial"/>
                <a:cs typeface="Arial"/>
              </a:rPr>
              <a:t>i</a:t>
            </a:r>
            <a:r>
              <a:rPr dirty="0" sz="1200" spc="-7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g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 spc="30">
                <a:latin typeface="Arial"/>
                <a:cs typeface="Arial"/>
              </a:rPr>
              <a:t>D</a:t>
            </a:r>
            <a:r>
              <a:rPr dirty="0" sz="1200" spc="-3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S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 spc="30">
                <a:latin typeface="Arial"/>
                <a:cs typeface="Arial"/>
              </a:rPr>
              <a:t>i</a:t>
            </a:r>
            <a:r>
              <a:rPr dirty="0" sz="1200" spc="-70">
                <a:latin typeface="Arial"/>
                <a:cs typeface="Arial"/>
              </a:rPr>
              <a:t>n</a:t>
            </a:r>
            <a:r>
              <a:rPr dirty="0" sz="1200" spc="-35">
                <a:latin typeface="Arial"/>
                <a:cs typeface="Arial"/>
              </a:rPr>
              <a:t>t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 spc="-30">
                <a:latin typeface="Arial"/>
                <a:cs typeface="Arial"/>
              </a:rPr>
              <a:t>rr</a:t>
            </a:r>
            <a:r>
              <a:rPr dirty="0" sz="1200" spc="-70">
                <a:latin typeface="Arial"/>
                <a:cs typeface="Arial"/>
              </a:rPr>
              <a:t>u</a:t>
            </a:r>
            <a:r>
              <a:rPr dirty="0" sz="1200" spc="5">
                <a:latin typeface="Arial"/>
                <a:cs typeface="Arial"/>
              </a:rPr>
              <a:t>p</a:t>
            </a:r>
            <a:r>
              <a:rPr dirty="0" sz="1200" spc="-35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5502" y="8665064"/>
            <a:ext cx="1486535" cy="187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 spc="15" i="1">
                <a:latin typeface="Arial"/>
                <a:cs typeface="Arial"/>
              </a:rPr>
              <a:t>I</a:t>
            </a:r>
            <a:r>
              <a:rPr dirty="0" sz="1250" spc="-30" i="1">
                <a:latin typeface="Arial"/>
                <a:cs typeface="Arial"/>
              </a:rPr>
              <a:t>n</a:t>
            </a:r>
            <a:r>
              <a:rPr dirty="0" sz="1250" spc="15" i="1">
                <a:latin typeface="Arial"/>
                <a:cs typeface="Arial"/>
              </a:rPr>
              <a:t>t</a:t>
            </a:r>
            <a:r>
              <a:rPr dirty="0" sz="1250" spc="-30" i="1">
                <a:latin typeface="Arial"/>
                <a:cs typeface="Arial"/>
              </a:rPr>
              <a:t>e</a:t>
            </a:r>
            <a:r>
              <a:rPr dirty="0" sz="1250" spc="20" i="1">
                <a:latin typeface="Arial"/>
                <a:cs typeface="Arial"/>
              </a:rPr>
              <a:t>r</a:t>
            </a:r>
            <a:r>
              <a:rPr dirty="0" sz="1250" spc="15" i="1">
                <a:latin typeface="Arial"/>
                <a:cs typeface="Arial"/>
              </a:rPr>
              <a:t>f</a:t>
            </a:r>
            <a:r>
              <a:rPr dirty="0" sz="1250" spc="-30" i="1">
                <a:latin typeface="Arial"/>
                <a:cs typeface="Arial"/>
              </a:rPr>
              <a:t>a</a:t>
            </a:r>
            <a:r>
              <a:rPr dirty="0" sz="1250" spc="40" i="1">
                <a:latin typeface="Arial"/>
                <a:cs typeface="Arial"/>
              </a:rPr>
              <a:t>c</a:t>
            </a:r>
            <a:r>
              <a:rPr dirty="0" sz="1250" spc="15" i="1">
                <a:latin typeface="Arial"/>
                <a:cs typeface="Arial"/>
              </a:rPr>
              <a:t>i</a:t>
            </a:r>
            <a:r>
              <a:rPr dirty="0" sz="1250" spc="-30" i="1">
                <a:latin typeface="Arial"/>
                <a:cs typeface="Arial"/>
              </a:rPr>
              <a:t>n</a:t>
            </a:r>
            <a:r>
              <a:rPr dirty="0" sz="1250" spc="5" i="1">
                <a:latin typeface="Arial"/>
                <a:cs typeface="Arial"/>
              </a:rPr>
              <a:t>g</a:t>
            </a:r>
            <a:r>
              <a:rPr dirty="0" sz="1250" spc="-160" i="1">
                <a:latin typeface="Arial"/>
                <a:cs typeface="Arial"/>
              </a:rPr>
              <a:t> </a:t>
            </a:r>
            <a:r>
              <a:rPr dirty="0" sz="1250" spc="-25" i="1">
                <a:latin typeface="Arial"/>
                <a:cs typeface="Arial"/>
              </a:rPr>
              <a:t>P</a:t>
            </a:r>
            <a:r>
              <a:rPr dirty="0" sz="1250" spc="20" i="1">
                <a:latin typeface="Arial"/>
                <a:cs typeface="Arial"/>
              </a:rPr>
              <a:t>r</a:t>
            </a:r>
            <a:r>
              <a:rPr dirty="0" sz="1250" spc="-30" i="1">
                <a:latin typeface="Arial"/>
                <a:cs typeface="Arial"/>
              </a:rPr>
              <a:t>o</a:t>
            </a:r>
            <a:r>
              <a:rPr dirty="0" sz="1250" spc="-105" i="1">
                <a:latin typeface="Arial"/>
                <a:cs typeface="Arial"/>
              </a:rPr>
              <a:t>g</a:t>
            </a:r>
            <a:r>
              <a:rPr dirty="0" sz="1250" spc="20" i="1">
                <a:latin typeface="Arial"/>
                <a:cs typeface="Arial"/>
              </a:rPr>
              <a:t>r</a:t>
            </a:r>
            <a:r>
              <a:rPr dirty="0" sz="1250" spc="-30" i="1">
                <a:latin typeface="Arial"/>
                <a:cs typeface="Arial"/>
              </a:rPr>
              <a:t>a</a:t>
            </a:r>
            <a:r>
              <a:rPr dirty="0" sz="1250" spc="-5" i="1">
                <a:latin typeface="Arial"/>
                <a:cs typeface="Arial"/>
              </a:rPr>
              <a:t>m</a:t>
            </a:r>
            <a:r>
              <a:rPr dirty="0" sz="1250" spc="5" i="1">
                <a:latin typeface="Arial"/>
                <a:cs typeface="Arial"/>
              </a:rPr>
              <a:t>s</a:t>
            </a:r>
            <a:endParaRPr sz="12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5502" y="9035112"/>
            <a:ext cx="110489" cy="711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20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90"/>
              </a:lnSpc>
            </a:pPr>
            <a:r>
              <a:rPr dirty="0" sz="120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90"/>
              </a:lnSpc>
            </a:pPr>
            <a:r>
              <a:rPr dirty="0" sz="120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35"/>
              </a:lnSpc>
            </a:pPr>
            <a:r>
              <a:rPr dirty="0" sz="120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61235" y="9035112"/>
            <a:ext cx="1851660" cy="711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430"/>
              </a:lnSpc>
            </a:pPr>
            <a:r>
              <a:rPr dirty="0" sz="1200" spc="-30">
                <a:latin typeface="Arial"/>
                <a:cs typeface="Arial"/>
              </a:rPr>
              <a:t>M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 spc="-35">
                <a:latin typeface="Arial"/>
                <a:cs typeface="Arial"/>
              </a:rPr>
              <a:t>t</a:t>
            </a:r>
            <a:r>
              <a:rPr dirty="0" sz="1200" spc="-30">
                <a:latin typeface="Arial"/>
                <a:cs typeface="Arial"/>
              </a:rPr>
              <a:t>r</a:t>
            </a:r>
            <a:r>
              <a:rPr dirty="0" sz="1200" spc="30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x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 spc="20">
                <a:latin typeface="Arial"/>
                <a:cs typeface="Arial"/>
              </a:rPr>
              <a:t>K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 spc="-80">
                <a:latin typeface="Arial"/>
                <a:cs typeface="Arial"/>
              </a:rPr>
              <a:t>y</a:t>
            </a:r>
            <a:r>
              <a:rPr dirty="0" sz="1200" spc="5">
                <a:latin typeface="Arial"/>
                <a:cs typeface="Arial"/>
              </a:rPr>
              <a:t>boa</a:t>
            </a:r>
            <a:r>
              <a:rPr dirty="0" sz="1200" spc="-30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d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 spc="-110">
                <a:latin typeface="Arial"/>
                <a:cs typeface="Arial"/>
              </a:rPr>
              <a:t>I</a:t>
            </a:r>
            <a:r>
              <a:rPr dirty="0" sz="1200" spc="-70">
                <a:latin typeface="Arial"/>
                <a:cs typeface="Arial"/>
              </a:rPr>
              <a:t>n</a:t>
            </a:r>
            <a:r>
              <a:rPr dirty="0" sz="1200" spc="-35">
                <a:latin typeface="Arial"/>
                <a:cs typeface="Arial"/>
              </a:rPr>
              <a:t>t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 spc="-30">
                <a:latin typeface="Arial"/>
                <a:cs typeface="Arial"/>
              </a:rPr>
              <a:t>r</a:t>
            </a:r>
            <a:r>
              <a:rPr dirty="0" sz="1200" spc="-35">
                <a:latin typeface="Arial"/>
                <a:cs typeface="Arial"/>
              </a:rPr>
              <a:t>f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c</a:t>
            </a:r>
            <a:r>
              <a:rPr dirty="0" sz="1200" spc="30">
                <a:latin typeface="Arial"/>
                <a:cs typeface="Arial"/>
              </a:rPr>
              <a:t>i</a:t>
            </a:r>
            <a:r>
              <a:rPr dirty="0" sz="1200" spc="-7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g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L</a:t>
            </a:r>
            <a:r>
              <a:rPr dirty="0" sz="1200" spc="30">
                <a:latin typeface="Arial"/>
                <a:cs typeface="Arial"/>
              </a:rPr>
              <a:t>C</a:t>
            </a:r>
            <a:r>
              <a:rPr dirty="0" sz="1200">
                <a:latin typeface="Arial"/>
                <a:cs typeface="Arial"/>
              </a:rPr>
              <a:t>D</a:t>
            </a:r>
            <a:r>
              <a:rPr dirty="0" sz="1200" spc="-80">
                <a:latin typeface="Arial"/>
                <a:cs typeface="Arial"/>
              </a:rPr>
              <a:t> </a:t>
            </a:r>
            <a:r>
              <a:rPr dirty="0" sz="1200" spc="-110">
                <a:latin typeface="Arial"/>
                <a:cs typeface="Arial"/>
              </a:rPr>
              <a:t>I</a:t>
            </a:r>
            <a:r>
              <a:rPr dirty="0" sz="1200" spc="-70">
                <a:latin typeface="Arial"/>
                <a:cs typeface="Arial"/>
              </a:rPr>
              <a:t>n</a:t>
            </a:r>
            <a:r>
              <a:rPr dirty="0" sz="1200" spc="-35">
                <a:latin typeface="Arial"/>
                <a:cs typeface="Arial"/>
              </a:rPr>
              <a:t>t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 spc="-30">
                <a:latin typeface="Arial"/>
                <a:cs typeface="Arial"/>
              </a:rPr>
              <a:t>r</a:t>
            </a:r>
            <a:r>
              <a:rPr dirty="0" sz="1200" spc="-35">
                <a:latin typeface="Arial"/>
                <a:cs typeface="Arial"/>
              </a:rPr>
              <a:t>f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ce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00"/>
              </a:lnSpc>
            </a:pPr>
            <a:r>
              <a:rPr dirty="0" sz="1200" spc="5">
                <a:latin typeface="Arial"/>
                <a:cs typeface="Arial"/>
              </a:rPr>
              <a:t>Log</a:t>
            </a:r>
            <a:r>
              <a:rPr dirty="0" sz="1200" spc="30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c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l</a:t>
            </a:r>
            <a:r>
              <a:rPr dirty="0" sz="1200" spc="-80">
                <a:latin typeface="Arial"/>
                <a:cs typeface="Arial"/>
              </a:rPr>
              <a:t> </a:t>
            </a:r>
            <a:r>
              <a:rPr dirty="0" sz="1200" spc="30">
                <a:latin typeface="Arial"/>
                <a:cs typeface="Arial"/>
              </a:rPr>
              <a:t>C</a:t>
            </a:r>
            <a:r>
              <a:rPr dirty="0" sz="1200" spc="5">
                <a:latin typeface="Arial"/>
                <a:cs typeface="Arial"/>
              </a:rPr>
              <a:t>o</a:t>
            </a:r>
            <a:r>
              <a:rPr dirty="0" sz="1200" spc="-70">
                <a:latin typeface="Arial"/>
                <a:cs typeface="Arial"/>
              </a:rPr>
              <a:t>n</a:t>
            </a:r>
            <a:r>
              <a:rPr dirty="0" sz="1200" spc="-35">
                <a:latin typeface="Arial"/>
                <a:cs typeface="Arial"/>
              </a:rPr>
              <a:t>t</a:t>
            </a:r>
            <a:r>
              <a:rPr dirty="0" sz="1200" spc="-30">
                <a:latin typeface="Arial"/>
                <a:cs typeface="Arial"/>
              </a:rPr>
              <a:t>r</a:t>
            </a:r>
            <a:r>
              <a:rPr dirty="0" sz="1200" spc="5">
                <a:latin typeface="Arial"/>
                <a:cs typeface="Arial"/>
              </a:rPr>
              <a:t>o</a:t>
            </a:r>
            <a:r>
              <a:rPr dirty="0" sz="1200" spc="-45">
                <a:latin typeface="Arial"/>
                <a:cs typeface="Arial"/>
              </a:rPr>
              <a:t>ll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35"/>
              </a:lnSpc>
            </a:pPr>
            <a:r>
              <a:rPr dirty="0" sz="1200" spc="20">
                <a:latin typeface="Arial"/>
                <a:cs typeface="Arial"/>
              </a:rPr>
              <a:t>S</a:t>
            </a:r>
            <a:r>
              <a:rPr dirty="0" sz="1200" spc="-35">
                <a:latin typeface="Arial"/>
                <a:cs typeface="Arial"/>
              </a:rPr>
              <a:t>t</a:t>
            </a:r>
            <a:r>
              <a:rPr dirty="0" sz="1200" spc="5">
                <a:latin typeface="Arial"/>
                <a:cs typeface="Arial"/>
              </a:rPr>
              <a:t>eppe</a:t>
            </a:r>
            <a:r>
              <a:rPr dirty="0" sz="1200">
                <a:latin typeface="Arial"/>
                <a:cs typeface="Arial"/>
              </a:rPr>
              <a:t>r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-30">
                <a:latin typeface="Arial"/>
                <a:cs typeface="Arial"/>
              </a:rPr>
              <a:t>M</a:t>
            </a:r>
            <a:r>
              <a:rPr dirty="0" sz="1200" spc="5">
                <a:latin typeface="Arial"/>
                <a:cs typeface="Arial"/>
              </a:rPr>
              <a:t>o</a:t>
            </a:r>
            <a:r>
              <a:rPr dirty="0" sz="1200" spc="-35">
                <a:latin typeface="Arial"/>
                <a:cs typeface="Arial"/>
              </a:rPr>
              <a:t>t</a:t>
            </a:r>
            <a:r>
              <a:rPr dirty="0" sz="1200" spc="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r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-110">
                <a:latin typeface="Arial"/>
                <a:cs typeface="Arial"/>
              </a:rPr>
              <a:t>I</a:t>
            </a:r>
            <a:r>
              <a:rPr dirty="0" sz="1200" spc="-70">
                <a:latin typeface="Arial"/>
                <a:cs typeface="Arial"/>
              </a:rPr>
              <a:t>n</a:t>
            </a:r>
            <a:r>
              <a:rPr dirty="0" sz="1200" spc="-35">
                <a:latin typeface="Arial"/>
                <a:cs typeface="Arial"/>
              </a:rPr>
              <a:t>t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 spc="-30">
                <a:latin typeface="Arial"/>
                <a:cs typeface="Arial"/>
              </a:rPr>
              <a:t>r</a:t>
            </a:r>
            <a:r>
              <a:rPr dirty="0" sz="1200" spc="-35">
                <a:latin typeface="Arial"/>
                <a:cs typeface="Arial"/>
              </a:rPr>
              <a:t>f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5117" y="309943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9879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262558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05117" y="10386694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502" y="473083"/>
            <a:ext cx="2219325" cy="540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69950">
              <a:lnSpc>
                <a:spcPts val="143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un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v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30">
                <a:solidFill>
                  <a:srgbClr val="006FC0"/>
                </a:solidFill>
                <a:latin typeface="Bernard MT Condensed"/>
                <a:cs typeface="Bernard MT Condensed"/>
              </a:rPr>
              <a:t>s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3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ll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 marL="12700">
              <a:lnSpc>
                <a:spcPts val="138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ar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m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om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pu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19544" y="71119"/>
            <a:ext cx="842645" cy="1033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5502" y="1555387"/>
            <a:ext cx="565785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2.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.v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61235" y="1555387"/>
            <a:ext cx="2491105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H</a:t>
            </a:r>
            <a:r>
              <a:rPr dirty="0" sz="2150" spc="-1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F</a:t>
            </a:r>
            <a:r>
              <a:rPr dirty="0" sz="2150" spc="16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f</a:t>
            </a:r>
            <a:r>
              <a:rPr dirty="0" sz="2150" spc="14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w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17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m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b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rs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9152" y="1901761"/>
            <a:ext cx="5989320" cy="0"/>
          </a:xfrm>
          <a:custGeom>
            <a:avLst/>
            <a:gdLst/>
            <a:ahLst/>
            <a:cxnLst/>
            <a:rect l="l" t="t" r="r" b="b"/>
            <a:pathLst>
              <a:path w="5989320" h="0">
                <a:moveTo>
                  <a:pt x="0" y="0"/>
                </a:moveTo>
                <a:lnTo>
                  <a:pt x="5989320" y="0"/>
                </a:lnTo>
              </a:path>
            </a:pathLst>
          </a:custGeom>
          <a:ln w="1079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303274" y="2101373"/>
            <a:ext cx="1451610" cy="1369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2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marL="470534" marR="16510">
              <a:lnSpc>
                <a:spcPts val="1350"/>
              </a:lnSpc>
              <a:spcBef>
                <a:spcPts val="50"/>
              </a:spcBef>
            </a:pP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5">
                <a:latin typeface="Calibri"/>
                <a:cs typeface="Calibri"/>
              </a:rPr>
              <a:t>u</a:t>
            </a:r>
            <a:r>
              <a:rPr dirty="0" sz="1100" spc="10">
                <a:latin typeface="Calibri"/>
                <a:cs typeface="Calibri"/>
              </a:rPr>
              <a:t>m1</a:t>
            </a:r>
            <a:r>
              <a:rPr dirty="0" sz="1100" spc="-6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0005h</a:t>
            </a:r>
            <a:r>
              <a:rPr dirty="0" sz="1100" spc="-4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5">
                <a:latin typeface="Calibri"/>
                <a:cs typeface="Calibri"/>
              </a:rPr>
              <a:t>u</a:t>
            </a:r>
            <a:r>
              <a:rPr dirty="0" sz="1100" spc="10">
                <a:latin typeface="Calibri"/>
                <a:cs typeface="Calibri"/>
              </a:rPr>
              <a:t>m2</a:t>
            </a:r>
            <a:r>
              <a:rPr dirty="0" sz="1100" spc="-6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0002h</a:t>
            </a:r>
            <a:endParaRPr sz="1100">
              <a:latin typeface="Calibri"/>
              <a:cs typeface="Calibri"/>
            </a:endParaRPr>
          </a:p>
          <a:p>
            <a:pPr marL="470534">
              <a:lnSpc>
                <a:spcPts val="1300"/>
              </a:lnSpc>
            </a:pP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n</a:t>
            </a:r>
            <a:r>
              <a:rPr dirty="0" sz="1100" spc="5">
                <a:latin typeface="Calibri"/>
                <a:cs typeface="Calibri"/>
              </a:rPr>
              <a:t>s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470534" marR="5080">
              <a:lnSpc>
                <a:spcPts val="1350"/>
              </a:lnSpc>
              <a:spcBef>
                <a:spcPts val="50"/>
              </a:spcBef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20">
                <a:latin typeface="Calibri"/>
                <a:cs typeface="Calibri"/>
              </a:rPr>
              <a:t>@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X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61235" y="3636549"/>
            <a:ext cx="927735" cy="2046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5">
                <a:latin typeface="Calibri"/>
                <a:cs typeface="Calibri"/>
              </a:rPr>
              <a:t>u</a:t>
            </a:r>
            <a:r>
              <a:rPr dirty="0" sz="1100" spc="25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1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5">
                <a:latin typeface="Calibri"/>
                <a:cs typeface="Calibri"/>
              </a:rPr>
              <a:t>u</a:t>
            </a:r>
            <a:r>
              <a:rPr dirty="0" sz="1100" spc="25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2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P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10">
                <a:latin typeface="Calibri"/>
                <a:cs typeface="Calibri"/>
              </a:rPr>
              <a:t>X</a:t>
            </a:r>
            <a:endParaRPr sz="1100">
              <a:latin typeface="Calibri"/>
              <a:cs typeface="Calibri"/>
            </a:endParaRPr>
          </a:p>
          <a:p>
            <a:pPr marL="12700" marR="185420">
              <a:lnSpc>
                <a:spcPct val="102299"/>
              </a:lnSpc>
            </a:pPr>
            <a:r>
              <a:rPr dirty="0" sz="1100" spc="15">
                <a:latin typeface="Calibri"/>
                <a:cs typeface="Calibri"/>
              </a:rPr>
              <a:t>J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-8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10">
                <a:latin typeface="Calibri"/>
                <a:cs typeface="Calibri"/>
              </a:rPr>
              <a:t>G</a:t>
            </a:r>
            <a:r>
              <a:rPr dirty="0" sz="1100" spc="-6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10">
                <a:latin typeface="Calibri"/>
                <a:cs typeface="Calibri"/>
              </a:rPr>
              <a:t>X</a:t>
            </a:r>
            <a:endParaRPr sz="1100">
              <a:latin typeface="Calibri"/>
              <a:cs typeface="Calibri"/>
            </a:endParaRPr>
          </a:p>
          <a:p>
            <a:pPr marL="12700" marR="17780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0000h</a:t>
            </a:r>
            <a:r>
              <a:rPr dirty="0" sz="1100" spc="-4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10">
                <a:latin typeface="Calibri"/>
                <a:cs typeface="Calibri"/>
              </a:rPr>
              <a:t>V</a:t>
            </a:r>
            <a:r>
              <a:rPr dirty="0" sz="1100" spc="-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10">
                <a:latin typeface="Calibri"/>
                <a:cs typeface="Calibri"/>
              </a:rPr>
              <a:t>X</a:t>
            </a:r>
            <a:endParaRPr sz="1100">
              <a:latin typeface="Calibri"/>
              <a:cs typeface="Calibri"/>
            </a:endParaRPr>
          </a:p>
          <a:p>
            <a:pPr marL="12700" marR="46355">
              <a:lnSpc>
                <a:spcPct val="102299"/>
              </a:lnSpc>
            </a:pP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P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0000h</a:t>
            </a:r>
            <a:r>
              <a:rPr dirty="0" sz="1100" spc="-4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J</a:t>
            </a:r>
            <a:r>
              <a:rPr dirty="0" sz="1100" spc="10">
                <a:latin typeface="Calibri"/>
                <a:cs typeface="Calibri"/>
              </a:rPr>
              <a:t>E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1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 marL="12700" marR="155575">
              <a:lnSpc>
                <a:spcPct val="995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J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P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F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n</a:t>
            </a:r>
            <a:r>
              <a:rPr dirty="0" sz="1100" spc="20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10">
                <a:latin typeface="Calibri"/>
                <a:cs typeface="Calibri"/>
              </a:rPr>
              <a:t>X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03274" y="3979449"/>
            <a:ext cx="378460" cy="16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15">
                <a:latin typeface="Calibri"/>
                <a:cs typeface="Calibri"/>
              </a:rPr>
              <a:t>F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-10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3274" y="4494434"/>
            <a:ext cx="368300" cy="16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03274" y="5514498"/>
            <a:ext cx="340360" cy="16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-10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03274" y="5857652"/>
            <a:ext cx="1264285" cy="511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70534" marR="5080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4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Ch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21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5117" y="309943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9879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262558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05117" y="10386694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502" y="473083"/>
            <a:ext cx="2219325" cy="540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69950">
              <a:lnSpc>
                <a:spcPts val="143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un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v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30">
                <a:solidFill>
                  <a:srgbClr val="006FC0"/>
                </a:solidFill>
                <a:latin typeface="Bernard MT Condensed"/>
                <a:cs typeface="Bernard MT Condensed"/>
              </a:rPr>
              <a:t>s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3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ll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 marL="12700">
              <a:lnSpc>
                <a:spcPts val="138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ar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m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om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pu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19544" y="71119"/>
            <a:ext cx="842645" cy="1033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5502" y="1555387"/>
            <a:ext cx="646430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2.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.</a:t>
            </a:r>
            <a:r>
              <a:rPr dirty="0" sz="2150" spc="40">
                <a:solidFill>
                  <a:srgbClr val="17365D"/>
                </a:solidFill>
                <a:latin typeface="Cambria"/>
                <a:cs typeface="Cambria"/>
              </a:rPr>
              <a:t>v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61235" y="1555387"/>
            <a:ext cx="2607945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-35">
                <a:solidFill>
                  <a:srgbClr val="17365D"/>
                </a:solidFill>
                <a:latin typeface="Cambria"/>
                <a:cs typeface="Cambria"/>
              </a:rPr>
              <a:t>F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ct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12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f</a:t>
            </a:r>
            <a:r>
              <a:rPr dirty="0" sz="2150" spc="13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3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m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b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9152" y="1901761"/>
            <a:ext cx="5989320" cy="0"/>
          </a:xfrm>
          <a:custGeom>
            <a:avLst/>
            <a:gdLst/>
            <a:ahLst/>
            <a:cxnLst/>
            <a:rect l="l" t="t" r="r" b="b"/>
            <a:pathLst>
              <a:path w="5989320" h="0">
                <a:moveTo>
                  <a:pt x="0" y="0"/>
                </a:moveTo>
                <a:lnTo>
                  <a:pt x="5989320" y="0"/>
                </a:lnTo>
              </a:path>
            </a:pathLst>
          </a:custGeom>
          <a:ln w="1079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303274" y="2101373"/>
            <a:ext cx="1451610" cy="1198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2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marL="470534" marR="67945">
              <a:lnSpc>
                <a:spcPts val="1350"/>
              </a:lnSpc>
              <a:spcBef>
                <a:spcPts val="50"/>
              </a:spcBef>
            </a:pP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5">
                <a:latin typeface="Calibri"/>
                <a:cs typeface="Calibri"/>
              </a:rPr>
              <a:t>u</a:t>
            </a:r>
            <a:r>
              <a:rPr dirty="0" sz="1100" spc="15">
                <a:latin typeface="Calibri"/>
                <a:cs typeface="Calibri"/>
              </a:rPr>
              <a:t>m</a:t>
            </a:r>
            <a:r>
              <a:rPr dirty="0" sz="1100" spc="15">
                <a:latin typeface="Calibri"/>
                <a:cs typeface="Calibri"/>
              </a:rPr>
              <a:t>b</a:t>
            </a:r>
            <a:r>
              <a:rPr dirty="0" sz="1100" spc="45">
                <a:latin typeface="Calibri"/>
                <a:cs typeface="Calibri"/>
              </a:rPr>
              <a:t>e</a:t>
            </a:r>
            <a:r>
              <a:rPr dirty="0" sz="1100" spc="5">
                <a:latin typeface="Calibri"/>
                <a:cs typeface="Calibri"/>
              </a:rPr>
              <a:t>r</a:t>
            </a:r>
            <a:r>
              <a:rPr dirty="0" sz="1100" spc="-110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100" spc="-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08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n</a:t>
            </a:r>
            <a:r>
              <a:rPr dirty="0" sz="1100" spc="5">
                <a:latin typeface="Calibri"/>
                <a:cs typeface="Calibri"/>
              </a:rPr>
              <a:t>s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000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0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300"/>
              </a:lnSpc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470534" marR="5080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20">
                <a:latin typeface="Calibri"/>
                <a:cs typeface="Calibri"/>
              </a:rPr>
              <a:t>@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X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61235" y="3464718"/>
            <a:ext cx="1047115" cy="154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0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5">
                <a:latin typeface="Calibri"/>
                <a:cs typeface="Calibri"/>
              </a:rPr>
              <a:t>u</a:t>
            </a:r>
            <a:r>
              <a:rPr dirty="0" sz="1100" spc="15">
                <a:latin typeface="Calibri"/>
                <a:cs typeface="Calibri"/>
              </a:rPr>
              <a:t>m</a:t>
            </a:r>
            <a:r>
              <a:rPr dirty="0" sz="1100" spc="15">
                <a:latin typeface="Calibri"/>
                <a:cs typeface="Calibri"/>
              </a:rPr>
              <a:t>b</a:t>
            </a:r>
            <a:r>
              <a:rPr dirty="0" sz="1100" spc="45">
                <a:latin typeface="Calibri"/>
                <a:cs typeface="Calibri"/>
              </a:rPr>
              <a:t>e</a:t>
            </a:r>
            <a:r>
              <a:rPr dirty="0" sz="1100" spc="5">
                <a:latin typeface="Calibri"/>
                <a:cs typeface="Calibri"/>
              </a:rPr>
              <a:t>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  <a:p>
            <a:pPr algn="just" marL="12700" marR="356870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10">
                <a:latin typeface="Calibri"/>
                <a:cs typeface="Calibri"/>
              </a:rPr>
              <a:t>B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02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5"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  <a:p>
            <a:pPr marL="12700" marR="266065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5">
                <a:latin typeface="Calibri"/>
                <a:cs typeface="Calibri"/>
              </a:rPr>
              <a:t>L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5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10">
                <a:latin typeface="Calibri"/>
                <a:cs typeface="Calibri"/>
              </a:rPr>
              <a:t>OOP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n</a:t>
            </a:r>
            <a:r>
              <a:rPr dirty="0" sz="1100" spc="20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X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03274" y="4322603"/>
            <a:ext cx="368300" cy="16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3274" y="5180742"/>
            <a:ext cx="1264285" cy="5022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70534" marR="5080">
              <a:lnSpc>
                <a:spcPts val="1280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4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Ch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21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315"/>
              </a:lnSpc>
            </a:pP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5117" y="309943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879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262558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5117" y="10386694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502" y="473083"/>
            <a:ext cx="2219325" cy="540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69950">
              <a:lnSpc>
                <a:spcPts val="143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un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v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30">
                <a:solidFill>
                  <a:srgbClr val="006FC0"/>
                </a:solidFill>
                <a:latin typeface="Bernard MT Condensed"/>
                <a:cs typeface="Bernard MT Condensed"/>
              </a:rPr>
              <a:t>s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3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ll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 marL="12700">
              <a:lnSpc>
                <a:spcPts val="138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ar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m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om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pu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19544" y="71119"/>
            <a:ext cx="842645" cy="1033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5502" y="1555387"/>
            <a:ext cx="455930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2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.</a:t>
            </a:r>
            <a:r>
              <a:rPr dirty="0" sz="2150" spc="20">
                <a:solidFill>
                  <a:srgbClr val="17365D"/>
                </a:solidFill>
                <a:latin typeface="Cambria"/>
                <a:cs typeface="Cambria"/>
              </a:rPr>
              <a:t>f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.i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61235" y="1555387"/>
            <a:ext cx="3107055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25">
                <a:solidFill>
                  <a:srgbClr val="17365D"/>
                </a:solidFill>
                <a:latin typeface="Cambria"/>
                <a:cs typeface="Cambria"/>
              </a:rPr>
              <a:t>B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-1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ry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17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2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25">
                <a:solidFill>
                  <a:srgbClr val="17365D"/>
                </a:solidFill>
                <a:latin typeface="Cambria"/>
                <a:cs typeface="Cambria"/>
              </a:rPr>
              <a:t>B</a:t>
            </a:r>
            <a:r>
              <a:rPr dirty="0" sz="2150" spc="-1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2150" spc="20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-8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 spc="-40">
                <a:solidFill>
                  <a:srgbClr val="17365D"/>
                </a:solidFill>
                <a:latin typeface="Cambria"/>
                <a:cs typeface="Cambria"/>
              </a:rPr>
              <a:t>v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 spc="-35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2150" spc="70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5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9152" y="1901761"/>
            <a:ext cx="5989320" cy="0"/>
          </a:xfrm>
          <a:custGeom>
            <a:avLst/>
            <a:gdLst/>
            <a:ahLst/>
            <a:cxnLst/>
            <a:rect l="l" t="t" r="r" b="b"/>
            <a:pathLst>
              <a:path w="5989320" h="0">
                <a:moveTo>
                  <a:pt x="0" y="0"/>
                </a:moveTo>
                <a:lnTo>
                  <a:pt x="5989320" y="0"/>
                </a:lnTo>
              </a:path>
            </a:pathLst>
          </a:custGeom>
          <a:ln w="1079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303274" y="2101373"/>
            <a:ext cx="1693545" cy="4439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2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marL="470534">
              <a:lnSpc>
                <a:spcPct val="100000"/>
              </a:lnSpc>
              <a:spcBef>
                <a:spcPts val="30"/>
              </a:spcBef>
            </a:pP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15">
                <a:latin typeface="Calibri"/>
                <a:cs typeface="Calibri"/>
              </a:rPr>
              <a:t>n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r</a:t>
            </a:r>
            <a:r>
              <a:rPr dirty="0" sz="1100" spc="10">
                <a:latin typeface="Calibri"/>
                <a:cs typeface="Calibri"/>
              </a:rPr>
              <a:t>y</a:t>
            </a:r>
            <a:r>
              <a:rPr dirty="0" sz="1100" spc="-80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100" spc="-4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6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3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L="470534">
              <a:lnSpc>
                <a:spcPct val="100000"/>
              </a:lnSpc>
              <a:spcBef>
                <a:spcPts val="30"/>
              </a:spcBef>
            </a:pP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n</a:t>
            </a:r>
            <a:r>
              <a:rPr dirty="0" sz="1100" spc="5">
                <a:latin typeface="Calibri"/>
                <a:cs typeface="Calibri"/>
              </a:rPr>
              <a:t>s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100" spc="4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00</a:t>
            </a:r>
            <a:r>
              <a:rPr dirty="0" sz="1100" spc="2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00</a:t>
            </a:r>
            <a:r>
              <a:rPr dirty="0" sz="1100" spc="2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0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470534" marR="247015">
              <a:lnSpc>
                <a:spcPct val="102400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20">
                <a:latin typeface="Calibri"/>
                <a:cs typeface="Calibri"/>
              </a:rPr>
              <a:t>@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7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2"/>
                </a:solidFill>
                <a:latin typeface="Calibri"/>
                <a:cs typeface="Calibri"/>
              </a:rPr>
              <a:t>0</a:t>
            </a:r>
            <a:r>
              <a:rPr dirty="0" sz="1100" spc="-35">
                <a:solidFill>
                  <a:srgbClr val="365F92"/>
                </a:solidFill>
                <a:latin typeface="Calibri"/>
                <a:cs typeface="Calibri"/>
              </a:rPr>
              <a:t>0</a:t>
            </a:r>
            <a:r>
              <a:rPr dirty="0" sz="1100" spc="10">
                <a:solidFill>
                  <a:srgbClr val="365F92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L="470534">
              <a:lnSpc>
                <a:spcPts val="1275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15">
                <a:latin typeface="Calibri"/>
                <a:cs typeface="Calibri"/>
              </a:rPr>
              <a:t>n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r</a:t>
            </a:r>
            <a:r>
              <a:rPr dirty="0" sz="1100" spc="10">
                <a:latin typeface="Calibri"/>
                <a:cs typeface="Calibri"/>
              </a:rPr>
              <a:t>y</a:t>
            </a:r>
            <a:endParaRPr sz="1100">
              <a:latin typeface="Calibri"/>
              <a:cs typeface="Calibri"/>
            </a:endParaRPr>
          </a:p>
          <a:p>
            <a:pPr marL="470534" marR="487680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2"/>
                </a:solidFill>
                <a:latin typeface="Calibri"/>
                <a:cs typeface="Calibri"/>
              </a:rPr>
              <a:t>64h</a:t>
            </a:r>
            <a:r>
              <a:rPr dirty="0" sz="1100" spc="-45">
                <a:solidFill>
                  <a:srgbClr val="365F9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10">
                <a:latin typeface="Calibri"/>
                <a:cs typeface="Calibri"/>
              </a:rPr>
              <a:t>V</a:t>
            </a:r>
            <a:r>
              <a:rPr dirty="0" sz="1100" spc="-60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CL</a:t>
            </a:r>
            <a:endParaRPr sz="1100">
              <a:latin typeface="Calibri"/>
              <a:cs typeface="Calibri"/>
            </a:endParaRPr>
          </a:p>
          <a:p>
            <a:pPr marL="470534" marR="440690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2"/>
                </a:solidFill>
                <a:latin typeface="Calibri"/>
                <a:cs typeface="Calibri"/>
              </a:rPr>
              <a:t>0</a:t>
            </a:r>
            <a:r>
              <a:rPr dirty="0" sz="1100" spc="-35">
                <a:solidFill>
                  <a:srgbClr val="365F92"/>
                </a:solidFill>
                <a:latin typeface="Calibri"/>
                <a:cs typeface="Calibri"/>
              </a:rPr>
              <a:t>0</a:t>
            </a:r>
            <a:r>
              <a:rPr dirty="0" sz="1100" spc="10">
                <a:solidFill>
                  <a:srgbClr val="365F92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L="470534" marR="459740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2"/>
                </a:solidFill>
                <a:latin typeface="Calibri"/>
                <a:cs typeface="Calibri"/>
              </a:rPr>
              <a:t>0</a:t>
            </a:r>
            <a:r>
              <a:rPr dirty="0" sz="1100" spc="25">
                <a:solidFill>
                  <a:srgbClr val="365F92"/>
                </a:solidFill>
                <a:latin typeface="Calibri"/>
                <a:cs typeface="Calibri"/>
              </a:rPr>
              <a:t>Ah</a:t>
            </a:r>
            <a:r>
              <a:rPr dirty="0" sz="1100" spc="25">
                <a:solidFill>
                  <a:srgbClr val="365F92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10">
                <a:latin typeface="Calibri"/>
                <a:cs typeface="Calibri"/>
              </a:rPr>
              <a:t>V</a:t>
            </a:r>
            <a:r>
              <a:rPr dirty="0" sz="1100" spc="-60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CL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150">
              <a:latin typeface="Times New Roman"/>
              <a:cs typeface="Times New Roman"/>
            </a:endParaRPr>
          </a:p>
          <a:p>
            <a:pPr marL="470534" marR="297815">
              <a:lnSpc>
                <a:spcPct val="102400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ns</a:t>
            </a:r>
            <a:r>
              <a:rPr dirty="0" sz="1100" spc="10">
                <a:latin typeface="Calibri"/>
                <a:cs typeface="Calibri"/>
              </a:rPr>
              <a:t>+</a:t>
            </a:r>
            <a:r>
              <a:rPr dirty="0" sz="1100" spc="-135">
                <a:latin typeface="Calibri"/>
                <a:cs typeface="Calibri"/>
              </a:rPr>
              <a:t> </a:t>
            </a:r>
            <a:r>
              <a:rPr dirty="0" sz="1100" spc="-35">
                <a:latin typeface="Calibri"/>
                <a:cs typeface="Calibri"/>
              </a:rPr>
              <a:t>1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ns</a:t>
            </a:r>
            <a:r>
              <a:rPr dirty="0" sz="1100" spc="-25">
                <a:latin typeface="Calibri"/>
                <a:cs typeface="Calibri"/>
              </a:rPr>
              <a:t>+</a:t>
            </a:r>
            <a:r>
              <a:rPr dirty="0" sz="1100" spc="-35">
                <a:latin typeface="Calibri"/>
                <a:cs typeface="Calibri"/>
              </a:rPr>
              <a:t>2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L="470534">
              <a:lnSpc>
                <a:spcPts val="1275"/>
              </a:lnSpc>
            </a:pPr>
            <a:r>
              <a:rPr dirty="0" sz="1100" spc="10">
                <a:latin typeface="Calibri"/>
                <a:cs typeface="Calibri"/>
              </a:rPr>
              <a:t>OR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ns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7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2"/>
                </a:solidFill>
                <a:latin typeface="Calibri"/>
                <a:cs typeface="Calibri"/>
              </a:rPr>
              <a:t>30h</a:t>
            </a:r>
            <a:endParaRPr sz="1100">
              <a:latin typeface="Calibri"/>
              <a:cs typeface="Calibri"/>
            </a:endParaRPr>
          </a:p>
          <a:p>
            <a:pPr marL="470534" marR="421005">
              <a:lnSpc>
                <a:spcPct val="102299"/>
              </a:lnSpc>
            </a:pPr>
            <a:r>
              <a:rPr dirty="0" sz="1100" spc="10">
                <a:latin typeface="Calibri"/>
                <a:cs typeface="Calibri"/>
              </a:rPr>
              <a:t>OR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ns</a:t>
            </a:r>
            <a:r>
              <a:rPr dirty="0" sz="1100" spc="10">
                <a:latin typeface="Calibri"/>
                <a:cs typeface="Calibri"/>
              </a:rPr>
              <a:t>+</a:t>
            </a:r>
            <a:r>
              <a:rPr dirty="0" sz="1100" spc="-60">
                <a:latin typeface="Calibri"/>
                <a:cs typeface="Calibri"/>
              </a:rPr>
              <a:t> </a:t>
            </a:r>
            <a:r>
              <a:rPr dirty="0" sz="1100" spc="45">
                <a:latin typeface="Calibri"/>
                <a:cs typeface="Calibri"/>
              </a:rPr>
              <a:t>l</a:t>
            </a:r>
            <a:r>
              <a:rPr dirty="0" sz="1100" spc="3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65F92"/>
                </a:solidFill>
                <a:latin typeface="Calibri"/>
                <a:cs typeface="Calibri"/>
              </a:rPr>
              <a:t>30h</a:t>
            </a:r>
            <a:r>
              <a:rPr dirty="0" sz="1100" spc="-45">
                <a:solidFill>
                  <a:srgbClr val="365F92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OR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ns</a:t>
            </a:r>
            <a:r>
              <a:rPr dirty="0" sz="1100" spc="-25">
                <a:latin typeface="Calibri"/>
                <a:cs typeface="Calibri"/>
              </a:rPr>
              <a:t>+</a:t>
            </a:r>
            <a:r>
              <a:rPr dirty="0" sz="1100" spc="-35">
                <a:latin typeface="Calibri"/>
                <a:cs typeface="Calibri"/>
              </a:rPr>
              <a:t>2</a:t>
            </a:r>
            <a:r>
              <a:rPr dirty="0" sz="1100" spc="3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65F92"/>
                </a:solidFill>
                <a:latin typeface="Calibri"/>
                <a:cs typeface="Calibri"/>
              </a:rPr>
              <a:t>30h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150">
              <a:latin typeface="Times New Roman"/>
              <a:cs typeface="Times New Roman"/>
            </a:endParaRPr>
          </a:p>
          <a:p>
            <a:pPr marL="470534" marR="434340">
              <a:lnSpc>
                <a:spcPct val="1024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35">
                <a:solidFill>
                  <a:srgbClr val="365F92"/>
                </a:solidFill>
                <a:latin typeface="Calibri"/>
                <a:cs typeface="Calibri"/>
              </a:rPr>
              <a:t>4</a:t>
            </a:r>
            <a:r>
              <a:rPr dirty="0" sz="1100" spc="5">
                <a:solidFill>
                  <a:srgbClr val="365F92"/>
                </a:solidFill>
                <a:latin typeface="Calibri"/>
                <a:cs typeface="Calibri"/>
              </a:rPr>
              <a:t>Ch</a:t>
            </a:r>
            <a:r>
              <a:rPr dirty="0" sz="1100">
                <a:solidFill>
                  <a:srgbClr val="365F92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2"/>
                </a:solidFill>
                <a:latin typeface="Calibri"/>
                <a:cs typeface="Calibri"/>
              </a:rPr>
              <a:t>21h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5117" y="309943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9879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62558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5117" y="10386694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502" y="473083"/>
            <a:ext cx="2219325" cy="540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69950">
              <a:lnSpc>
                <a:spcPts val="143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un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v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30">
                <a:solidFill>
                  <a:srgbClr val="006FC0"/>
                </a:solidFill>
                <a:latin typeface="Bernard MT Condensed"/>
                <a:cs typeface="Bernard MT Condensed"/>
              </a:rPr>
              <a:t>s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3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ll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 marL="12700">
              <a:lnSpc>
                <a:spcPts val="138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ar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m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om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pu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19544" y="71119"/>
            <a:ext cx="842645" cy="1033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5502" y="1212233"/>
            <a:ext cx="530860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2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.</a:t>
            </a:r>
            <a:r>
              <a:rPr dirty="0" sz="2150" spc="20">
                <a:solidFill>
                  <a:srgbClr val="17365D"/>
                </a:solidFill>
                <a:latin typeface="Cambria"/>
                <a:cs typeface="Cambria"/>
              </a:rPr>
              <a:t>f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.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ii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61235" y="1212233"/>
            <a:ext cx="3107055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25">
                <a:solidFill>
                  <a:srgbClr val="17365D"/>
                </a:solidFill>
                <a:latin typeface="Cambria"/>
                <a:cs typeface="Cambria"/>
              </a:rPr>
              <a:t>B</a:t>
            </a:r>
            <a:r>
              <a:rPr dirty="0" sz="2150" spc="-1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2150" spc="18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2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25">
                <a:solidFill>
                  <a:srgbClr val="17365D"/>
                </a:solidFill>
                <a:latin typeface="Cambria"/>
                <a:cs typeface="Cambria"/>
              </a:rPr>
              <a:t>B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-1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ry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17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-8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 spc="-40">
                <a:solidFill>
                  <a:srgbClr val="17365D"/>
                </a:solidFill>
                <a:latin typeface="Cambria"/>
                <a:cs typeface="Cambria"/>
              </a:rPr>
              <a:t>v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 spc="-35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2150" spc="70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5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9152" y="1558607"/>
            <a:ext cx="5989320" cy="0"/>
          </a:xfrm>
          <a:custGeom>
            <a:avLst/>
            <a:gdLst/>
            <a:ahLst/>
            <a:cxnLst/>
            <a:rect l="l" t="t" r="r" b="b"/>
            <a:pathLst>
              <a:path w="5989320" h="0">
                <a:moveTo>
                  <a:pt x="0" y="0"/>
                </a:moveTo>
                <a:lnTo>
                  <a:pt x="5989320" y="0"/>
                </a:lnTo>
              </a:path>
            </a:pathLst>
          </a:custGeom>
          <a:ln w="1079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303274" y="1758092"/>
            <a:ext cx="1451610" cy="3924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2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marL="470534">
              <a:lnSpc>
                <a:spcPct val="100000"/>
              </a:lnSpc>
              <a:spcBef>
                <a:spcPts val="30"/>
              </a:spcBef>
            </a:pP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10">
                <a:latin typeface="Calibri"/>
                <a:cs typeface="Calibri"/>
              </a:rPr>
              <a:t>D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100" spc="-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15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L="470534">
              <a:lnSpc>
                <a:spcPct val="100000"/>
              </a:lnSpc>
              <a:spcBef>
                <a:spcPts val="30"/>
              </a:spcBef>
            </a:pP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n</a:t>
            </a:r>
            <a:r>
              <a:rPr dirty="0" sz="1100" spc="5">
                <a:latin typeface="Calibri"/>
                <a:cs typeface="Calibri"/>
              </a:rPr>
              <a:t>s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100" spc="4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00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470534" marR="5080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20">
                <a:latin typeface="Calibri"/>
                <a:cs typeface="Calibri"/>
              </a:rPr>
              <a:t>@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AX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1150">
              <a:latin typeface="Times New Roman"/>
              <a:cs typeface="Times New Roman"/>
            </a:endParaRPr>
          </a:p>
          <a:p>
            <a:pPr marL="470534" marR="198120">
              <a:lnSpc>
                <a:spcPct val="1016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5">
                <a:latin typeface="Calibri"/>
                <a:cs typeface="Calibri"/>
              </a:rPr>
              <a:t>CD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AN</a:t>
            </a:r>
            <a:r>
              <a:rPr dirty="0" sz="1100" spc="140">
                <a:latin typeface="Calibri"/>
                <a:cs typeface="Calibri"/>
              </a:rPr>
              <a:t>D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</a:t>
            </a:r>
            <a:r>
              <a:rPr dirty="0" sz="1100" spc="20">
                <a:solidFill>
                  <a:srgbClr val="365F91"/>
                </a:solidFill>
                <a:latin typeface="Calibri"/>
                <a:cs typeface="Calibri"/>
              </a:rPr>
              <a:t>F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5">
                <a:latin typeface="Calibri"/>
                <a:cs typeface="Calibri"/>
              </a:rPr>
              <a:t>CD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AN</a:t>
            </a:r>
            <a:r>
              <a:rPr dirty="0" sz="1100" spc="140">
                <a:latin typeface="Calibri"/>
                <a:cs typeface="Calibri"/>
              </a:rPr>
              <a:t>D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0</a:t>
            </a:r>
            <a:r>
              <a:rPr dirty="0" sz="1100" spc="15">
                <a:solidFill>
                  <a:srgbClr val="365F91"/>
                </a:solidFill>
                <a:latin typeface="Calibri"/>
                <a:cs typeface="Calibri"/>
              </a:rPr>
              <a:t>F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0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4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10">
                <a:latin typeface="Calibri"/>
                <a:cs typeface="Calibri"/>
              </a:rPr>
              <a:t>OR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CL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</a:t>
            </a:r>
            <a:r>
              <a:rPr dirty="0" sz="1100" spc="35">
                <a:solidFill>
                  <a:srgbClr val="365F91"/>
                </a:solidFill>
                <a:latin typeface="Calibri"/>
                <a:cs typeface="Calibri"/>
              </a:rPr>
              <a:t>A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5">
                <a:latin typeface="Calibri"/>
                <a:cs typeface="Calibri"/>
              </a:rPr>
              <a:t>L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CL</a:t>
            </a:r>
            <a:endParaRPr sz="1100">
              <a:latin typeface="Calibri"/>
              <a:cs typeface="Calibri"/>
            </a:endParaRPr>
          </a:p>
          <a:p>
            <a:pPr marL="470534" marR="191770">
              <a:lnSpc>
                <a:spcPts val="1350"/>
              </a:lnSpc>
              <a:spcBef>
                <a:spcPts val="50"/>
              </a:spcBef>
            </a:pP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D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BL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n</a:t>
            </a:r>
            <a:r>
              <a:rPr dirty="0" sz="1100" spc="20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8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AL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1200">
              <a:latin typeface="Times New Roman"/>
              <a:cs typeface="Times New Roman"/>
            </a:endParaRPr>
          </a:p>
          <a:p>
            <a:pPr marL="470534" marR="191770">
              <a:lnSpc>
                <a:spcPts val="1280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4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Ch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21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315"/>
              </a:lnSpc>
            </a:pP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5117" y="309943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9879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62558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5117" y="10386694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502" y="473083"/>
            <a:ext cx="2219325" cy="540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69950">
              <a:lnSpc>
                <a:spcPts val="143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un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v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30">
                <a:solidFill>
                  <a:srgbClr val="006FC0"/>
                </a:solidFill>
                <a:latin typeface="Bernard MT Condensed"/>
                <a:cs typeface="Bernard MT Condensed"/>
              </a:rPr>
              <a:t>s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3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ll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 marL="12700">
              <a:lnSpc>
                <a:spcPts val="138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ar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m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om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pu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19544" y="71119"/>
            <a:ext cx="842645" cy="1033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5502" y="1374412"/>
            <a:ext cx="426084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3.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.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60830" y="1374412"/>
            <a:ext cx="4737100" cy="645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8575">
              <a:lnSpc>
                <a:spcPct val="104700"/>
              </a:lnSpc>
            </a:pPr>
            <a:r>
              <a:rPr dirty="0" sz="2150" spc="25">
                <a:solidFill>
                  <a:srgbClr val="17365D"/>
                </a:solidFill>
                <a:latin typeface="Cambria"/>
                <a:cs typeface="Cambria"/>
              </a:rPr>
              <a:t>B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it</a:t>
            </a:r>
            <a:r>
              <a:rPr dirty="0" sz="2150" spc="13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m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an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ilat</a:t>
            </a:r>
            <a:r>
              <a:rPr dirty="0" sz="2150" spc="70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5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6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2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h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k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21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if</a:t>
            </a:r>
            <a:r>
              <a:rPr dirty="0" sz="2150" spc="5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he</a:t>
            </a:r>
            <a:r>
              <a:rPr dirty="0" sz="2150" spc="114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2150" spc="-1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18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is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-35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-80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35">
                <a:solidFill>
                  <a:srgbClr val="17365D"/>
                </a:solidFill>
                <a:latin typeface="Cambria"/>
                <a:cs typeface="Cambria"/>
              </a:rPr>
              <a:t>v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13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 spc="19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ne</a:t>
            </a:r>
            <a:r>
              <a:rPr dirty="0" sz="2150" spc="-15">
                <a:solidFill>
                  <a:srgbClr val="17365D"/>
                </a:solidFill>
                <a:latin typeface="Cambria"/>
                <a:cs typeface="Cambria"/>
              </a:rPr>
              <a:t>g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-80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-40">
                <a:solidFill>
                  <a:srgbClr val="17365D"/>
                </a:solidFill>
                <a:latin typeface="Cambria"/>
                <a:cs typeface="Cambria"/>
              </a:rPr>
              <a:t>v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9152" y="2064067"/>
            <a:ext cx="5989320" cy="0"/>
          </a:xfrm>
          <a:custGeom>
            <a:avLst/>
            <a:gdLst/>
            <a:ahLst/>
            <a:cxnLst/>
            <a:rect l="l" t="t" r="r" b="b"/>
            <a:pathLst>
              <a:path w="5989320" h="0">
                <a:moveTo>
                  <a:pt x="0" y="0"/>
                </a:moveTo>
                <a:lnTo>
                  <a:pt x="5989320" y="0"/>
                </a:lnTo>
              </a:path>
            </a:pathLst>
          </a:custGeom>
          <a:ln w="1079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303274" y="2263552"/>
            <a:ext cx="3043555" cy="3066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2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marL="470534" marR="5080">
              <a:lnSpc>
                <a:spcPts val="1280"/>
              </a:lnSpc>
              <a:spcBef>
                <a:spcPts val="110"/>
              </a:spcBef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g</a:t>
            </a:r>
            <a:r>
              <a:rPr dirty="0" sz="1100" spc="10">
                <a:latin typeface="Calibri"/>
                <a:cs typeface="Calibri"/>
              </a:rPr>
              <a:t>1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100" spc="-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‘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15">
                <a:latin typeface="Calibri"/>
                <a:cs typeface="Calibri"/>
              </a:rPr>
              <a:t>TE</a:t>
            </a: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0">
                <a:latin typeface="Calibri"/>
                <a:cs typeface="Calibri"/>
              </a:rPr>
              <a:t>D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0">
                <a:latin typeface="Calibri"/>
                <a:cs typeface="Calibri"/>
              </a:rPr>
              <a:t>R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10">
                <a:latin typeface="Calibri"/>
                <a:cs typeface="Calibri"/>
              </a:rPr>
              <a:t>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P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45">
                <a:latin typeface="Calibri"/>
                <a:cs typeface="Calibri"/>
              </a:rPr>
              <a:t>V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5">
                <a:latin typeface="Calibri"/>
                <a:cs typeface="Calibri"/>
              </a:rPr>
              <a:t>.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-35">
                <a:latin typeface="Calibri"/>
                <a:cs typeface="Calibri"/>
              </a:rPr>
              <a:t>$</a:t>
            </a:r>
            <a:r>
              <a:rPr dirty="0" sz="1100" spc="5">
                <a:latin typeface="Calibri"/>
                <a:cs typeface="Calibri"/>
              </a:rPr>
              <a:t>’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g</a:t>
            </a:r>
            <a:r>
              <a:rPr dirty="0" sz="1100" spc="10">
                <a:latin typeface="Calibri"/>
                <a:cs typeface="Calibri"/>
              </a:rPr>
              <a:t>2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100" spc="-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‘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15">
                <a:latin typeface="Calibri"/>
                <a:cs typeface="Calibri"/>
              </a:rPr>
              <a:t>TE</a:t>
            </a: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0">
                <a:latin typeface="Calibri"/>
                <a:cs typeface="Calibri"/>
              </a:rPr>
              <a:t>D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0">
                <a:latin typeface="Calibri"/>
                <a:cs typeface="Calibri"/>
              </a:rPr>
              <a:t>R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10">
                <a:latin typeface="Calibri"/>
                <a:cs typeface="Calibri"/>
              </a:rPr>
              <a:t>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-25">
                <a:latin typeface="Calibri"/>
                <a:cs typeface="Calibri"/>
              </a:rPr>
              <a:t>G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45">
                <a:latin typeface="Calibri"/>
                <a:cs typeface="Calibri"/>
              </a:rPr>
              <a:t>V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5">
                <a:latin typeface="Calibri"/>
                <a:cs typeface="Calibri"/>
              </a:rPr>
              <a:t>.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-35">
                <a:latin typeface="Calibri"/>
                <a:cs typeface="Calibri"/>
              </a:rPr>
              <a:t>$</a:t>
            </a:r>
            <a:r>
              <a:rPr dirty="0" sz="1100" spc="5">
                <a:latin typeface="Calibri"/>
                <a:cs typeface="Calibri"/>
              </a:rPr>
              <a:t>’</a:t>
            </a:r>
            <a:endParaRPr sz="1100">
              <a:latin typeface="Calibri"/>
              <a:cs typeface="Calibri"/>
            </a:endParaRPr>
          </a:p>
          <a:p>
            <a:pPr algn="just" marL="470534">
              <a:lnSpc>
                <a:spcPts val="1315"/>
              </a:lnSpc>
            </a:pP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15">
                <a:latin typeface="Calibri"/>
                <a:cs typeface="Calibri"/>
              </a:rPr>
              <a:t>npu</a:t>
            </a:r>
            <a:r>
              <a:rPr dirty="0" sz="1100" spc="5">
                <a:latin typeface="Calibri"/>
                <a:cs typeface="Calibri"/>
              </a:rPr>
              <a:t>t</a:t>
            </a:r>
            <a:r>
              <a:rPr dirty="0" sz="1100" spc="-100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100" spc="-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CK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470534" marR="1629410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@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ta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X</a:t>
            </a:r>
            <a:endParaRPr sz="1100">
              <a:latin typeface="Calibri"/>
              <a:cs typeface="Calibri"/>
            </a:endParaRPr>
          </a:p>
          <a:p>
            <a:pPr algn="just" marL="470534">
              <a:lnSpc>
                <a:spcPct val="100000"/>
              </a:lnSpc>
              <a:spcBef>
                <a:spcPts val="30"/>
              </a:spcBef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15">
                <a:latin typeface="Calibri"/>
                <a:cs typeface="Calibri"/>
              </a:rPr>
              <a:t>npu</a:t>
            </a:r>
            <a:r>
              <a:rPr dirty="0" sz="1100" spc="5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150">
              <a:latin typeface="Times New Roman"/>
              <a:cs typeface="Times New Roman"/>
            </a:endParaRPr>
          </a:p>
          <a:p>
            <a:pPr marL="470534" marR="1888489">
              <a:lnSpc>
                <a:spcPct val="102299"/>
              </a:lnSpc>
            </a:pP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10">
                <a:latin typeface="Calibri"/>
                <a:cs typeface="Calibri"/>
              </a:rPr>
              <a:t>OL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01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J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1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470534" marR="1786255">
              <a:lnSpc>
                <a:spcPct val="102299"/>
              </a:lnSpc>
            </a:pPr>
            <a:r>
              <a:rPr dirty="0" sz="1100" spc="-15">
                <a:latin typeface="Calibri"/>
                <a:cs typeface="Calibri"/>
              </a:rPr>
              <a:t>LE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40">
                <a:latin typeface="Calibri"/>
                <a:cs typeface="Calibri"/>
              </a:rPr>
              <a:t>M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g</a:t>
            </a:r>
            <a:r>
              <a:rPr dirty="0" sz="1100" spc="10">
                <a:latin typeface="Calibri"/>
                <a:cs typeface="Calibri"/>
              </a:rPr>
              <a:t>1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9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21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algn="just" marL="470534">
              <a:lnSpc>
                <a:spcPct val="100000"/>
              </a:lnSpc>
              <a:spcBef>
                <a:spcPts val="30"/>
              </a:spcBef>
            </a:pPr>
            <a:r>
              <a:rPr dirty="0" sz="1100" spc="15">
                <a:latin typeface="Calibri"/>
                <a:cs typeface="Calibri"/>
              </a:rPr>
              <a:t>J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P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1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3274" y="5504973"/>
            <a:ext cx="368300" cy="16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61235" y="5504973"/>
            <a:ext cx="803910" cy="511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2299"/>
              </a:lnSpc>
            </a:pPr>
            <a:r>
              <a:rPr dirty="0" sz="1100" spc="-15">
                <a:latin typeface="Calibri"/>
                <a:cs typeface="Calibri"/>
              </a:rPr>
              <a:t>LE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40">
                <a:latin typeface="Calibri"/>
                <a:cs typeface="Calibri"/>
              </a:rPr>
              <a:t>M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g</a:t>
            </a:r>
            <a:r>
              <a:rPr dirty="0" sz="1100" spc="10">
                <a:latin typeface="Calibri"/>
                <a:cs typeface="Calibri"/>
              </a:rPr>
              <a:t>2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9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21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3274" y="6191408"/>
            <a:ext cx="339725" cy="16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89810" y="6191408"/>
            <a:ext cx="80645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280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4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Ch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2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1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03274" y="6525037"/>
            <a:ext cx="275590" cy="16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5117" y="309943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9879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262558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05117" y="10386694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502" y="473083"/>
            <a:ext cx="2219325" cy="540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69950">
              <a:lnSpc>
                <a:spcPts val="143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un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v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30">
                <a:solidFill>
                  <a:srgbClr val="006FC0"/>
                </a:solidFill>
                <a:latin typeface="Bernard MT Condensed"/>
                <a:cs typeface="Bernard MT Condensed"/>
              </a:rPr>
              <a:t>s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3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ll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 marL="12700">
              <a:lnSpc>
                <a:spcPts val="138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ar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m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om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pu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19544" y="71119"/>
            <a:ext cx="842645" cy="1033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5502" y="1545862"/>
            <a:ext cx="446405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3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.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b.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41780" y="1545862"/>
            <a:ext cx="4712970" cy="645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750" marR="5080" indent="-19050">
              <a:lnSpc>
                <a:spcPct val="104800"/>
              </a:lnSpc>
            </a:pPr>
            <a:r>
              <a:rPr dirty="0" sz="2150" spc="25">
                <a:solidFill>
                  <a:srgbClr val="17365D"/>
                </a:solidFill>
                <a:latin typeface="Cambria"/>
                <a:cs typeface="Cambria"/>
              </a:rPr>
              <a:t>B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it</a:t>
            </a:r>
            <a:r>
              <a:rPr dirty="0" sz="2150" spc="13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m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an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ilat</a:t>
            </a:r>
            <a:r>
              <a:rPr dirty="0" sz="2150" spc="70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5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4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2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h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k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204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if</a:t>
            </a:r>
            <a:r>
              <a:rPr dirty="0" sz="2150" spc="5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he</a:t>
            </a:r>
            <a:r>
              <a:rPr dirty="0" sz="2150" spc="12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2150" spc="-1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18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is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2150" spc="19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 spc="12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-40">
                <a:solidFill>
                  <a:srgbClr val="17365D"/>
                </a:solidFill>
                <a:latin typeface="Cambria"/>
                <a:cs typeface="Cambria"/>
              </a:rPr>
              <a:t>v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9152" y="2235517"/>
            <a:ext cx="5989320" cy="0"/>
          </a:xfrm>
          <a:custGeom>
            <a:avLst/>
            <a:gdLst/>
            <a:ahLst/>
            <a:cxnLst/>
            <a:rect l="l" t="t" r="r" b="b"/>
            <a:pathLst>
              <a:path w="5989320" h="0">
                <a:moveTo>
                  <a:pt x="0" y="0"/>
                </a:moveTo>
                <a:lnTo>
                  <a:pt x="5989320" y="0"/>
                </a:lnTo>
              </a:path>
            </a:pathLst>
          </a:custGeom>
          <a:ln w="1079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303274" y="2435002"/>
            <a:ext cx="2767330" cy="3066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2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3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algn="just" marL="470534">
              <a:lnSpc>
                <a:spcPts val="1300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g</a:t>
            </a:r>
            <a:r>
              <a:rPr dirty="0" sz="1100" spc="10">
                <a:latin typeface="Calibri"/>
                <a:cs typeface="Calibri"/>
              </a:rPr>
              <a:t>1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100" spc="-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‘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15">
                <a:latin typeface="Calibri"/>
                <a:cs typeface="Calibri"/>
              </a:rPr>
              <a:t>TE</a:t>
            </a: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0">
                <a:latin typeface="Calibri"/>
                <a:cs typeface="Calibri"/>
              </a:rPr>
              <a:t>D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0">
                <a:latin typeface="Calibri"/>
                <a:cs typeface="Calibri"/>
              </a:rPr>
              <a:t>R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10">
                <a:latin typeface="Calibri"/>
                <a:cs typeface="Calibri"/>
              </a:rPr>
              <a:t>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-10">
                <a:latin typeface="Calibri"/>
                <a:cs typeface="Calibri"/>
              </a:rPr>
              <a:t>DD</a:t>
            </a:r>
            <a:r>
              <a:rPr dirty="0" sz="1100" spc="5">
                <a:latin typeface="Calibri"/>
                <a:cs typeface="Calibri"/>
              </a:rPr>
              <a:t>.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35">
                <a:latin typeface="Calibri"/>
                <a:cs typeface="Calibri"/>
              </a:rPr>
              <a:t>$</a:t>
            </a:r>
            <a:r>
              <a:rPr dirty="0" sz="1100" spc="5">
                <a:latin typeface="Calibri"/>
                <a:cs typeface="Calibri"/>
              </a:rPr>
              <a:t>’</a:t>
            </a:r>
            <a:endParaRPr sz="1100">
              <a:latin typeface="Calibri"/>
              <a:cs typeface="Calibri"/>
            </a:endParaRPr>
          </a:p>
          <a:p>
            <a:pPr algn="just" marL="470534">
              <a:lnSpc>
                <a:spcPct val="100000"/>
              </a:lnSpc>
              <a:spcBef>
                <a:spcPts val="30"/>
              </a:spcBef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g</a:t>
            </a:r>
            <a:r>
              <a:rPr dirty="0" sz="1100" spc="10">
                <a:latin typeface="Calibri"/>
                <a:cs typeface="Calibri"/>
              </a:rPr>
              <a:t>2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100" spc="-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‘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15">
                <a:latin typeface="Calibri"/>
                <a:cs typeface="Calibri"/>
              </a:rPr>
              <a:t>TE</a:t>
            </a: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0">
                <a:latin typeface="Calibri"/>
                <a:cs typeface="Calibri"/>
              </a:rPr>
              <a:t>D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0">
                <a:latin typeface="Calibri"/>
                <a:cs typeface="Calibri"/>
              </a:rPr>
              <a:t>R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10">
                <a:latin typeface="Calibri"/>
                <a:cs typeface="Calibri"/>
              </a:rPr>
              <a:t>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45">
                <a:latin typeface="Calibri"/>
                <a:cs typeface="Calibri"/>
              </a:rPr>
              <a:t>V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5">
                <a:latin typeface="Calibri"/>
                <a:cs typeface="Calibri"/>
              </a:rPr>
              <a:t>.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-35">
                <a:latin typeface="Calibri"/>
                <a:cs typeface="Calibri"/>
              </a:rPr>
              <a:t>$</a:t>
            </a:r>
            <a:r>
              <a:rPr dirty="0" sz="1100" spc="5">
                <a:latin typeface="Calibri"/>
                <a:cs typeface="Calibri"/>
              </a:rPr>
              <a:t>’</a:t>
            </a:r>
            <a:endParaRPr sz="1100">
              <a:latin typeface="Calibri"/>
              <a:cs typeface="Calibri"/>
            </a:endParaRPr>
          </a:p>
          <a:p>
            <a:pPr algn="just" marL="470534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15">
                <a:latin typeface="Calibri"/>
                <a:cs typeface="Calibri"/>
              </a:rPr>
              <a:t>npu</a:t>
            </a:r>
            <a:r>
              <a:rPr dirty="0" sz="1100" spc="5">
                <a:latin typeface="Calibri"/>
                <a:cs typeface="Calibri"/>
              </a:rPr>
              <a:t>t</a:t>
            </a:r>
            <a:r>
              <a:rPr dirty="0" sz="1100" spc="-9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1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CK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470534" marR="1353185">
              <a:lnSpc>
                <a:spcPts val="1350"/>
              </a:lnSpc>
              <a:spcBef>
                <a:spcPts val="50"/>
              </a:spcBef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@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ta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X</a:t>
            </a:r>
            <a:endParaRPr sz="1100">
              <a:latin typeface="Calibri"/>
              <a:cs typeface="Calibri"/>
            </a:endParaRPr>
          </a:p>
          <a:p>
            <a:pPr algn="just" marL="470534">
              <a:lnSpc>
                <a:spcPts val="1300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15">
                <a:latin typeface="Calibri"/>
                <a:cs typeface="Calibri"/>
              </a:rPr>
              <a:t>npu</a:t>
            </a:r>
            <a:r>
              <a:rPr dirty="0" sz="1100" spc="5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Times New Roman"/>
              <a:cs typeface="Times New Roman"/>
            </a:endParaRPr>
          </a:p>
          <a:p>
            <a:pPr marL="470534" marR="1621790">
              <a:lnSpc>
                <a:spcPts val="1280"/>
              </a:lnSpc>
            </a:pP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R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7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01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J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1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470534" marR="1510030">
              <a:lnSpc>
                <a:spcPct val="102299"/>
              </a:lnSpc>
            </a:pPr>
            <a:r>
              <a:rPr dirty="0" sz="1100" spc="-15">
                <a:latin typeface="Calibri"/>
                <a:cs typeface="Calibri"/>
              </a:rPr>
              <a:t>LE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40">
                <a:latin typeface="Calibri"/>
                <a:cs typeface="Calibri"/>
              </a:rPr>
              <a:t>M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g</a:t>
            </a:r>
            <a:r>
              <a:rPr dirty="0" sz="1100" spc="10">
                <a:latin typeface="Calibri"/>
                <a:cs typeface="Calibri"/>
              </a:rPr>
              <a:t>2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9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21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algn="just" marL="470534">
              <a:lnSpc>
                <a:spcPct val="100000"/>
              </a:lnSpc>
              <a:spcBef>
                <a:spcPts val="30"/>
              </a:spcBef>
            </a:pPr>
            <a:r>
              <a:rPr dirty="0" sz="1100" spc="15">
                <a:latin typeface="Calibri"/>
                <a:cs typeface="Calibri"/>
              </a:rPr>
              <a:t>J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P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1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3274" y="5676423"/>
            <a:ext cx="368300" cy="16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61235" y="5676423"/>
            <a:ext cx="803910" cy="511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2299"/>
              </a:lnSpc>
            </a:pPr>
            <a:r>
              <a:rPr dirty="0" sz="1100" spc="-15">
                <a:latin typeface="Calibri"/>
                <a:cs typeface="Calibri"/>
              </a:rPr>
              <a:t>LE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40">
                <a:latin typeface="Calibri"/>
                <a:cs typeface="Calibri"/>
              </a:rPr>
              <a:t>M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g</a:t>
            </a:r>
            <a:r>
              <a:rPr dirty="0" sz="1100" spc="10">
                <a:latin typeface="Calibri"/>
                <a:cs typeface="Calibri"/>
              </a:rPr>
              <a:t>1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9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21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3274" y="6353333"/>
            <a:ext cx="339725" cy="16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61235" y="6353333"/>
            <a:ext cx="806450" cy="340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4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Ch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21h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03274" y="6696487"/>
            <a:ext cx="275590" cy="16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5117" y="309943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9879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262558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05117" y="10386694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502" y="473083"/>
            <a:ext cx="2219325" cy="540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69950">
              <a:lnSpc>
                <a:spcPts val="143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un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v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30">
                <a:solidFill>
                  <a:srgbClr val="006FC0"/>
                </a:solidFill>
                <a:latin typeface="Bernard MT Condensed"/>
                <a:cs typeface="Bernard MT Condensed"/>
              </a:rPr>
              <a:t>s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3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ll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 marL="12700">
              <a:lnSpc>
                <a:spcPts val="138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ar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m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om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pu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19544" y="71119"/>
            <a:ext cx="842645" cy="1033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5502" y="1717312"/>
            <a:ext cx="417830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3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.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c.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60830" y="1717312"/>
            <a:ext cx="4949825" cy="636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9050">
              <a:lnSpc>
                <a:spcPct val="101899"/>
              </a:lnSpc>
            </a:pPr>
            <a:r>
              <a:rPr dirty="0" sz="2150" spc="25">
                <a:solidFill>
                  <a:srgbClr val="17365D"/>
                </a:solidFill>
                <a:latin typeface="Cambria"/>
                <a:cs typeface="Cambria"/>
              </a:rPr>
              <a:t>B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it</a:t>
            </a:r>
            <a:r>
              <a:rPr dirty="0" sz="2150" spc="5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m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an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ila</a:t>
            </a:r>
            <a:r>
              <a:rPr dirty="0" sz="2150" spc="8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70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5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14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9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19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he</a:t>
            </a:r>
            <a:r>
              <a:rPr dirty="0" sz="2150" spc="114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m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b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20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f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1</a:t>
            </a:r>
            <a:r>
              <a:rPr dirty="0" sz="2150" spc="-35">
                <a:solidFill>
                  <a:srgbClr val="17365D"/>
                </a:solidFill>
                <a:latin typeface="Cambria"/>
                <a:cs typeface="Cambria"/>
              </a:rPr>
              <a:t>’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2150" spc="16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an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2150" spc="19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0</a:t>
            </a:r>
            <a:r>
              <a:rPr dirty="0" sz="2150" spc="-35">
                <a:solidFill>
                  <a:srgbClr val="17365D"/>
                </a:solidFill>
                <a:latin typeface="Cambria"/>
                <a:cs typeface="Cambria"/>
              </a:rPr>
              <a:t>’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2150" spc="16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in</a:t>
            </a:r>
            <a:r>
              <a:rPr dirty="0" sz="2150" spc="10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15">
                <a:solidFill>
                  <a:srgbClr val="17365D"/>
                </a:solidFill>
                <a:latin typeface="Cambria"/>
                <a:cs typeface="Cambria"/>
              </a:rPr>
              <a:t>g</a:t>
            </a:r>
            <a:r>
              <a:rPr dirty="0" sz="2150" spc="-80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-40">
                <a:solidFill>
                  <a:srgbClr val="17365D"/>
                </a:solidFill>
                <a:latin typeface="Cambria"/>
                <a:cs typeface="Cambria"/>
              </a:rPr>
              <a:t>v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14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2150" spc="-1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9152" y="2407221"/>
            <a:ext cx="5989320" cy="0"/>
          </a:xfrm>
          <a:custGeom>
            <a:avLst/>
            <a:gdLst/>
            <a:ahLst/>
            <a:cxnLst/>
            <a:rect l="l" t="t" r="r" b="b"/>
            <a:pathLst>
              <a:path w="5989320" h="0">
                <a:moveTo>
                  <a:pt x="0" y="0"/>
                </a:moveTo>
                <a:lnTo>
                  <a:pt x="5989320" y="0"/>
                </a:lnTo>
              </a:path>
            </a:pathLst>
          </a:custGeom>
          <a:ln w="1079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303274" y="2606833"/>
            <a:ext cx="1359535" cy="3066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00"/>
              </a:lnSpc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2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300"/>
              </a:lnSpc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470534" marR="5080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25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7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000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8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2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4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0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5"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:</a:t>
            </a:r>
            <a:r>
              <a:rPr dirty="0" sz="1100">
                <a:latin typeface="Calibri"/>
                <a:cs typeface="Calibri"/>
              </a:rPr>
              <a:t>   </a:t>
            </a:r>
            <a:r>
              <a:rPr dirty="0" sz="1100" spc="-90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3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R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7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01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L="470534" marR="231140">
              <a:lnSpc>
                <a:spcPct val="100499"/>
              </a:lnSpc>
              <a:spcBef>
                <a:spcPts val="20"/>
              </a:spcBef>
            </a:pPr>
            <a:r>
              <a:rPr dirty="0" sz="1100" spc="15">
                <a:latin typeface="Calibri"/>
                <a:cs typeface="Calibri"/>
              </a:rPr>
              <a:t>J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-15">
                <a:latin typeface="Calibri"/>
                <a:cs typeface="Calibri"/>
              </a:rPr>
              <a:t>W</a:t>
            </a:r>
            <a:r>
              <a:rPr dirty="0" sz="1100" spc="10">
                <a:latin typeface="Calibri"/>
                <a:cs typeface="Calibri"/>
              </a:rPr>
              <a:t>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-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5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10">
                <a:latin typeface="Calibri"/>
                <a:cs typeface="Calibri"/>
              </a:rPr>
              <a:t>OOP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J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P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1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-15">
                <a:latin typeface="Calibri"/>
                <a:cs typeface="Calibri"/>
              </a:rPr>
              <a:t>W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5">
                <a:latin typeface="Calibri"/>
                <a:cs typeface="Calibri"/>
              </a:rPr>
              <a:t>: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-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5"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  <a:p>
            <a:pPr marL="12700" indent="457834">
              <a:lnSpc>
                <a:spcPct val="100000"/>
              </a:lnSpc>
              <a:spcBef>
                <a:spcPts val="30"/>
              </a:spcBef>
            </a:pP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10">
                <a:latin typeface="Calibri"/>
                <a:cs typeface="Calibri"/>
              </a:rPr>
              <a:t>OOP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1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150">
              <a:latin typeface="Times New Roman"/>
              <a:cs typeface="Times New Roman"/>
            </a:endParaRPr>
          </a:p>
          <a:p>
            <a:pPr marL="470534" marR="100330" indent="-458470">
              <a:lnSpc>
                <a:spcPct val="102299"/>
              </a:lnSpc>
              <a:tabLst>
                <a:tab pos="470534" algn="l"/>
              </a:tabLst>
            </a:pP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: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4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Ch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21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5117" y="309943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9879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62558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5117" y="10386694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502" y="473083"/>
            <a:ext cx="2219325" cy="540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69950">
              <a:lnSpc>
                <a:spcPts val="143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un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v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30">
                <a:solidFill>
                  <a:srgbClr val="006FC0"/>
                </a:solidFill>
                <a:latin typeface="Bernard MT Condensed"/>
                <a:cs typeface="Bernard MT Condensed"/>
              </a:rPr>
              <a:t>s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3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ll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 marL="12700">
              <a:lnSpc>
                <a:spcPts val="138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ar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m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om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pu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19544" y="71119"/>
            <a:ext cx="842645" cy="1033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5502" y="1898668"/>
            <a:ext cx="445134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3.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.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8455" y="1898668"/>
            <a:ext cx="2438400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25">
                <a:solidFill>
                  <a:srgbClr val="17365D"/>
                </a:solidFill>
                <a:latin typeface="Cambria"/>
                <a:cs typeface="Cambria"/>
              </a:rPr>
              <a:t>B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it</a:t>
            </a:r>
            <a:r>
              <a:rPr dirty="0" sz="2150" spc="13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w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-40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21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100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-1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 spc="5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m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9152" y="2245042"/>
            <a:ext cx="5989320" cy="0"/>
          </a:xfrm>
          <a:custGeom>
            <a:avLst/>
            <a:gdLst/>
            <a:ahLst/>
            <a:cxnLst/>
            <a:rect l="l" t="t" r="r" b="b"/>
            <a:pathLst>
              <a:path w="5989320" h="0">
                <a:moveTo>
                  <a:pt x="0" y="0"/>
                </a:moveTo>
                <a:lnTo>
                  <a:pt x="5989320" y="0"/>
                </a:lnTo>
              </a:path>
            </a:pathLst>
          </a:custGeom>
          <a:ln w="1079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303274" y="2444527"/>
            <a:ext cx="3074670" cy="1875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2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marL="470534" marR="5080">
              <a:lnSpc>
                <a:spcPts val="1350"/>
              </a:lnSpc>
              <a:spcBef>
                <a:spcPts val="50"/>
              </a:spcBef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g</a:t>
            </a:r>
            <a:r>
              <a:rPr dirty="0" sz="1100" spc="10">
                <a:latin typeface="Calibri"/>
                <a:cs typeface="Calibri"/>
              </a:rPr>
              <a:t>1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100" spc="-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‘</a:t>
            </a:r>
            <a:r>
              <a:rPr dirty="0" sz="1100" spc="-25">
                <a:latin typeface="Calibri"/>
                <a:cs typeface="Calibri"/>
              </a:rPr>
              <a:t>G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45">
                <a:latin typeface="Calibri"/>
                <a:cs typeface="Calibri"/>
              </a:rPr>
              <a:t>V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0">
                <a:latin typeface="Calibri"/>
                <a:cs typeface="Calibri"/>
              </a:rPr>
              <a:t>N</a:t>
            </a:r>
            <a:r>
              <a:rPr dirty="0" sz="1100" spc="-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-15">
                <a:latin typeface="Calibri"/>
                <a:cs typeface="Calibri"/>
              </a:rPr>
              <a:t>YT</a:t>
            </a:r>
            <a:r>
              <a:rPr dirty="0" sz="1100" spc="10">
                <a:latin typeface="Calibri"/>
                <a:cs typeface="Calibri"/>
              </a:rPr>
              <a:t>E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10">
                <a:latin typeface="Calibri"/>
                <a:cs typeface="Calibri"/>
              </a:rPr>
              <a:t>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P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E</a:t>
            </a:r>
            <a:r>
              <a:rPr dirty="0" sz="1100" spc="-110">
                <a:latin typeface="Calibri"/>
                <a:cs typeface="Calibri"/>
              </a:rPr>
              <a:t> </a:t>
            </a:r>
            <a:r>
              <a:rPr dirty="0" sz="1100" spc="-45">
                <a:latin typeface="Calibri"/>
                <a:cs typeface="Calibri"/>
              </a:rPr>
              <a:t>$'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g</a:t>
            </a:r>
            <a:r>
              <a:rPr dirty="0" sz="1100" spc="10">
                <a:latin typeface="Calibri"/>
                <a:cs typeface="Calibri"/>
              </a:rPr>
              <a:t>2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100" spc="-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‘</a:t>
            </a:r>
            <a:r>
              <a:rPr dirty="0" sz="1100" spc="-25">
                <a:latin typeface="Calibri"/>
                <a:cs typeface="Calibri"/>
              </a:rPr>
              <a:t>G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45">
                <a:latin typeface="Calibri"/>
                <a:cs typeface="Calibri"/>
              </a:rPr>
              <a:t>V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0">
                <a:latin typeface="Calibri"/>
                <a:cs typeface="Calibri"/>
              </a:rPr>
              <a:t>N</a:t>
            </a:r>
            <a:r>
              <a:rPr dirty="0" sz="1100" spc="-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-15">
                <a:latin typeface="Calibri"/>
                <a:cs typeface="Calibri"/>
              </a:rPr>
              <a:t>YT</a:t>
            </a:r>
            <a:r>
              <a:rPr dirty="0" sz="1100" spc="10">
                <a:latin typeface="Calibri"/>
                <a:cs typeface="Calibri"/>
              </a:rPr>
              <a:t>E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10">
                <a:latin typeface="Calibri"/>
                <a:cs typeface="Calibri"/>
              </a:rPr>
              <a:t>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135">
                <a:latin typeface="Calibri"/>
                <a:cs typeface="Calibri"/>
              </a:rPr>
              <a:t>T</a:t>
            </a:r>
            <a:r>
              <a:rPr dirty="0" sz="1100" spc="25">
                <a:latin typeface="Calibri"/>
                <a:cs typeface="Calibri"/>
              </a:rPr>
              <a:t>P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E</a:t>
            </a:r>
            <a:r>
              <a:rPr dirty="0" sz="1100" spc="-105">
                <a:latin typeface="Calibri"/>
                <a:cs typeface="Calibri"/>
              </a:rPr>
              <a:t> </a:t>
            </a:r>
            <a:r>
              <a:rPr dirty="0" sz="1100" spc="-45">
                <a:latin typeface="Calibri"/>
                <a:cs typeface="Calibri"/>
              </a:rPr>
              <a:t>$'</a:t>
            </a:r>
            <a:endParaRPr sz="1100">
              <a:latin typeface="Calibri"/>
              <a:cs typeface="Calibri"/>
            </a:endParaRPr>
          </a:p>
          <a:p>
            <a:pPr algn="just" marL="470534">
              <a:lnSpc>
                <a:spcPts val="1300"/>
              </a:lnSpc>
            </a:pP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15">
                <a:latin typeface="Calibri"/>
                <a:cs typeface="Calibri"/>
              </a:rPr>
              <a:t>npu</a:t>
            </a:r>
            <a:r>
              <a:rPr dirty="0" sz="1100" spc="5">
                <a:latin typeface="Calibri"/>
                <a:cs typeface="Calibri"/>
              </a:rPr>
              <a:t>t</a:t>
            </a:r>
            <a:r>
              <a:rPr dirty="0" sz="1100" spc="-9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100" spc="-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3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algn="just" marL="470534">
              <a:lnSpc>
                <a:spcPts val="1300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20">
                <a:latin typeface="Calibri"/>
                <a:cs typeface="Calibri"/>
              </a:rPr>
              <a:t>@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10"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algn="just" marL="470534">
              <a:lnSpc>
                <a:spcPct val="100000"/>
              </a:lnSpc>
              <a:spcBef>
                <a:spcPts val="30"/>
              </a:spcBef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X</a:t>
            </a:r>
            <a:endParaRPr sz="1100">
              <a:latin typeface="Calibri"/>
              <a:cs typeface="Calibri"/>
            </a:endParaRPr>
          </a:p>
          <a:p>
            <a:pPr algn="just" marL="470534" marR="1719580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15">
                <a:latin typeface="Calibri"/>
                <a:cs typeface="Calibri"/>
              </a:rPr>
              <a:t>npu</a:t>
            </a:r>
            <a:r>
              <a:rPr dirty="0" sz="1100" spc="5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25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7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000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8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5"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3274" y="4494434"/>
            <a:ext cx="225425" cy="16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25">
                <a:latin typeface="Calibri"/>
                <a:cs typeface="Calibri"/>
              </a:rPr>
              <a:t>P</a:t>
            </a:r>
            <a:r>
              <a:rPr dirty="0" sz="1100" spc="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61235" y="4494434"/>
            <a:ext cx="686435" cy="511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2299"/>
              </a:lnSpc>
            </a:pP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10">
                <a:latin typeface="Calibri"/>
                <a:cs typeface="Calibri"/>
              </a:rPr>
              <a:t>OL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01h</a:t>
            </a:r>
            <a:r>
              <a:rPr dirty="0" sz="1100" spc="-4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5">
                <a:latin typeface="Calibri"/>
                <a:cs typeface="Calibri"/>
              </a:rPr>
              <a:t>L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01h</a:t>
            </a:r>
            <a:r>
              <a:rPr dirty="0" sz="1100" spc="-4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10">
                <a:latin typeface="Calibri"/>
                <a:cs typeface="Calibri"/>
              </a:rPr>
              <a:t>OOP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10">
                <a:latin typeface="Calibri"/>
                <a:cs typeface="Calibri"/>
              </a:rPr>
              <a:t>P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61235" y="5180742"/>
            <a:ext cx="803910" cy="1188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42240">
              <a:lnSpc>
                <a:spcPts val="1280"/>
              </a:lnSpc>
            </a:pP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P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5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J</a:t>
            </a:r>
            <a:r>
              <a:rPr dirty="0" sz="1100" spc="10">
                <a:latin typeface="Calibri"/>
                <a:cs typeface="Calibri"/>
              </a:rPr>
              <a:t>Z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1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2299"/>
              </a:lnSpc>
            </a:pPr>
            <a:r>
              <a:rPr dirty="0" sz="1100" spc="-15">
                <a:latin typeface="Calibri"/>
                <a:cs typeface="Calibri"/>
              </a:rPr>
              <a:t>LE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40">
                <a:latin typeface="Calibri"/>
                <a:cs typeface="Calibri"/>
              </a:rPr>
              <a:t>M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g</a:t>
            </a:r>
            <a:r>
              <a:rPr dirty="0" sz="1100" spc="10">
                <a:latin typeface="Calibri"/>
                <a:cs typeface="Calibri"/>
              </a:rPr>
              <a:t>2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9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21h</a:t>
            </a:r>
            <a:endParaRPr sz="11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30"/>
              </a:spcBef>
            </a:pPr>
            <a:r>
              <a:rPr dirty="0" sz="1100" spc="15">
                <a:latin typeface="Calibri"/>
                <a:cs typeface="Calibri"/>
              </a:rPr>
              <a:t>J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P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1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03274" y="6544087"/>
            <a:ext cx="368300" cy="16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61235" y="6544087"/>
            <a:ext cx="803910" cy="511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2400"/>
              </a:lnSpc>
            </a:pPr>
            <a:r>
              <a:rPr dirty="0" sz="1100" spc="-15">
                <a:latin typeface="Calibri"/>
                <a:cs typeface="Calibri"/>
              </a:rPr>
              <a:t>LE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40">
                <a:latin typeface="Calibri"/>
                <a:cs typeface="Calibri"/>
              </a:rPr>
              <a:t>M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g</a:t>
            </a:r>
            <a:r>
              <a:rPr dirty="0" sz="1100" spc="10">
                <a:latin typeface="Calibri"/>
                <a:cs typeface="Calibri"/>
              </a:rPr>
              <a:t>1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9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21h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03274" y="7221125"/>
            <a:ext cx="339725" cy="16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61235" y="7221125"/>
            <a:ext cx="806450" cy="339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0"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4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Ch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21h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03274" y="7564278"/>
            <a:ext cx="275590" cy="16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5117" y="309943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9879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262558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05117" y="10386694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502" y="473083"/>
            <a:ext cx="2219325" cy="540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69950">
              <a:lnSpc>
                <a:spcPts val="143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un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v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30">
                <a:solidFill>
                  <a:srgbClr val="006FC0"/>
                </a:solidFill>
                <a:latin typeface="Bernard MT Condensed"/>
                <a:cs typeface="Bernard MT Condensed"/>
              </a:rPr>
              <a:t>s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3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ll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 marL="12700">
              <a:lnSpc>
                <a:spcPts val="138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ar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m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om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pu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19544" y="71119"/>
            <a:ext cx="842645" cy="1033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5502" y="2070118"/>
            <a:ext cx="426084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3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.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.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2730" y="2070118"/>
            <a:ext cx="5005070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25">
                <a:solidFill>
                  <a:srgbClr val="17365D"/>
                </a:solidFill>
                <a:latin typeface="Cambria"/>
                <a:cs typeface="Cambria"/>
              </a:rPr>
              <a:t>B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it</a:t>
            </a:r>
            <a:r>
              <a:rPr dirty="0" sz="2150" spc="13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m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an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ilat</a:t>
            </a:r>
            <a:r>
              <a:rPr dirty="0" sz="2150" spc="70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5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6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9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h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k</a:t>
            </a:r>
            <a:r>
              <a:rPr dirty="0" sz="2150" spc="21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2</a:t>
            </a:r>
            <a:r>
              <a:rPr dirty="0" sz="2150" spc="4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21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f</a:t>
            </a:r>
            <a:r>
              <a:rPr dirty="0" sz="2150" spc="13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5</a:t>
            </a:r>
            <a:r>
              <a:rPr dirty="0" sz="2150" spc="4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de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9152" y="2416746"/>
            <a:ext cx="5989320" cy="0"/>
          </a:xfrm>
          <a:custGeom>
            <a:avLst/>
            <a:gdLst/>
            <a:ahLst/>
            <a:cxnLst/>
            <a:rect l="l" t="t" r="r" b="b"/>
            <a:pathLst>
              <a:path w="5989320" h="0">
                <a:moveTo>
                  <a:pt x="0" y="0"/>
                </a:moveTo>
                <a:lnTo>
                  <a:pt x="5989320" y="0"/>
                </a:lnTo>
              </a:path>
            </a:pathLst>
          </a:custGeom>
          <a:ln w="1079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303274" y="2616358"/>
            <a:ext cx="3342004" cy="3409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2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marL="470534">
              <a:lnSpc>
                <a:spcPct val="100000"/>
              </a:lnSpc>
              <a:spcBef>
                <a:spcPts val="30"/>
              </a:spcBef>
            </a:pP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5">
                <a:latin typeface="Calibri"/>
                <a:cs typeface="Calibri"/>
              </a:rPr>
              <a:t>u</a:t>
            </a:r>
            <a:r>
              <a:rPr dirty="0" sz="1100" spc="15">
                <a:latin typeface="Calibri"/>
                <a:cs typeface="Calibri"/>
              </a:rPr>
              <a:t>m</a:t>
            </a:r>
            <a:r>
              <a:rPr dirty="0" sz="1100" spc="-9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100" spc="4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1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3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L="470534" marR="5080">
              <a:lnSpc>
                <a:spcPts val="1350"/>
              </a:lnSpc>
              <a:spcBef>
                <a:spcPts val="50"/>
              </a:spcBef>
            </a:pP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10">
                <a:latin typeface="Calibri"/>
                <a:cs typeface="Calibri"/>
              </a:rPr>
              <a:t>s</a:t>
            </a:r>
            <a:r>
              <a:rPr dirty="0" sz="1100" spc="10">
                <a:latin typeface="Calibri"/>
                <a:cs typeface="Calibri"/>
              </a:rPr>
              <a:t>1</a:t>
            </a:r>
            <a:r>
              <a:rPr dirty="0" sz="1100" spc="-6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100" spc="-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'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G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45">
                <a:latin typeface="Calibri"/>
                <a:cs typeface="Calibri"/>
              </a:rPr>
              <a:t>V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0">
                <a:latin typeface="Calibri"/>
                <a:cs typeface="Calibri"/>
              </a:rPr>
              <a:t>N</a:t>
            </a:r>
            <a:r>
              <a:rPr dirty="0" sz="1100" spc="-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-15">
                <a:latin typeface="Calibri"/>
                <a:cs typeface="Calibri"/>
              </a:rPr>
              <a:t>YT</a:t>
            </a:r>
            <a:r>
              <a:rPr dirty="0" sz="1100" spc="10">
                <a:latin typeface="Calibri"/>
                <a:cs typeface="Calibri"/>
              </a:rPr>
              <a:t>E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10">
                <a:latin typeface="Calibri"/>
                <a:cs typeface="Calibri"/>
              </a:rPr>
              <a:t>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-65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2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OF</a:t>
            </a:r>
            <a:r>
              <a:rPr dirty="0" sz="1100" spc="-95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5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E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 spc="-45">
                <a:latin typeface="Calibri"/>
                <a:cs typeface="Calibri"/>
              </a:rPr>
              <a:t>$'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10">
                <a:latin typeface="Calibri"/>
                <a:cs typeface="Calibri"/>
              </a:rPr>
              <a:t>s</a:t>
            </a:r>
            <a:r>
              <a:rPr dirty="0" sz="1100" spc="10">
                <a:latin typeface="Calibri"/>
                <a:cs typeface="Calibri"/>
              </a:rPr>
              <a:t>2</a:t>
            </a:r>
            <a:r>
              <a:rPr dirty="0" sz="1100" spc="-6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100" spc="-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'</a:t>
            </a:r>
            <a:r>
              <a:rPr dirty="0" sz="1100" spc="-25">
                <a:latin typeface="Calibri"/>
                <a:cs typeface="Calibri"/>
              </a:rPr>
              <a:t>G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45">
                <a:latin typeface="Calibri"/>
                <a:cs typeface="Calibri"/>
              </a:rPr>
              <a:t>V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0">
                <a:latin typeface="Calibri"/>
                <a:cs typeface="Calibri"/>
              </a:rPr>
              <a:t>N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-15">
                <a:latin typeface="Calibri"/>
                <a:cs typeface="Calibri"/>
              </a:rPr>
              <a:t>YT</a:t>
            </a:r>
            <a:r>
              <a:rPr dirty="0" sz="1100" spc="10">
                <a:latin typeface="Calibri"/>
                <a:cs typeface="Calibri"/>
              </a:rPr>
              <a:t>E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10">
                <a:latin typeface="Calibri"/>
                <a:cs typeface="Calibri"/>
              </a:rPr>
              <a:t>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OT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2</a:t>
            </a:r>
            <a:r>
              <a:rPr dirty="0" sz="1100" spc="-70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OF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5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E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 spc="-45">
                <a:latin typeface="Calibri"/>
                <a:cs typeface="Calibri"/>
              </a:rPr>
              <a:t>$'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470534" marR="1894839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20">
                <a:latin typeface="Calibri"/>
                <a:cs typeface="Calibri"/>
              </a:rPr>
              <a:t>@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AX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150">
              <a:latin typeface="Times New Roman"/>
              <a:cs typeface="Times New Roman"/>
            </a:endParaRPr>
          </a:p>
          <a:p>
            <a:pPr marL="470534" marR="2043430">
              <a:lnSpc>
                <a:spcPct val="102400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5">
                <a:latin typeface="Calibri"/>
                <a:cs typeface="Calibri"/>
              </a:rPr>
              <a:t>u</a:t>
            </a:r>
            <a:r>
              <a:rPr dirty="0" sz="1100" spc="15">
                <a:latin typeface="Calibri"/>
                <a:cs typeface="Calibri"/>
              </a:rPr>
              <a:t>m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5">
                <a:latin typeface="Calibri"/>
                <a:cs typeface="Calibri"/>
              </a:rPr>
              <a:t>TE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75">
                <a:latin typeface="Calibri"/>
                <a:cs typeface="Calibri"/>
              </a:rPr>
              <a:t> 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0</a:t>
            </a:r>
            <a:r>
              <a:rPr dirty="0" sz="1100" spc="-15">
                <a:solidFill>
                  <a:srgbClr val="365F91"/>
                </a:solidFill>
                <a:latin typeface="Calibri"/>
                <a:cs typeface="Calibri"/>
              </a:rPr>
              <a:t>E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0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J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Z</a:t>
            </a:r>
            <a:r>
              <a:rPr dirty="0" sz="1100" spc="-10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25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7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5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00h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5">
                <a:latin typeface="Calibri"/>
                <a:cs typeface="Calibri"/>
              </a:rPr>
              <a:t>P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: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10">
                <a:latin typeface="Calibri"/>
                <a:cs typeface="Calibri"/>
              </a:rPr>
              <a:t>OR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6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01h</a:t>
            </a:r>
            <a:endParaRPr sz="1100">
              <a:latin typeface="Calibri"/>
              <a:cs typeface="Calibri"/>
            </a:endParaRPr>
          </a:p>
          <a:p>
            <a:pPr marL="470534" marR="2370455">
              <a:lnSpc>
                <a:spcPct val="102299"/>
              </a:lnSpc>
            </a:pPr>
            <a:r>
              <a:rPr dirty="0" sz="1100" spc="15">
                <a:latin typeface="Calibri"/>
                <a:cs typeface="Calibri"/>
              </a:rPr>
              <a:t>J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-100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20">
                <a:latin typeface="Calibri"/>
                <a:cs typeface="Calibri"/>
              </a:rPr>
              <a:t>K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10">
                <a:latin typeface="Calibri"/>
                <a:cs typeface="Calibri"/>
              </a:rPr>
              <a:t>P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-10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470534" algn="l"/>
              </a:tabLst>
            </a:pP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20">
                <a:latin typeface="Calibri"/>
                <a:cs typeface="Calibri"/>
              </a:rPr>
              <a:t>K</a:t>
            </a:r>
            <a:r>
              <a:rPr dirty="0" sz="1100" spc="20">
                <a:latin typeface="Calibri"/>
                <a:cs typeface="Calibri"/>
              </a:rPr>
              <a:t>IP</a:t>
            </a:r>
            <a:r>
              <a:rPr dirty="0" sz="1100" spc="5">
                <a:latin typeface="Calibri"/>
                <a:cs typeface="Calibri"/>
              </a:rPr>
              <a:t>: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10">
                <a:latin typeface="Calibri"/>
                <a:cs typeface="Calibri"/>
              </a:rPr>
              <a:t>OOP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5">
                <a:latin typeface="Calibri"/>
                <a:cs typeface="Calibri"/>
              </a:rPr>
              <a:t>P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61235" y="6200933"/>
            <a:ext cx="791210" cy="1188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3655">
              <a:lnSpc>
                <a:spcPct val="102400"/>
              </a:lnSpc>
            </a:pP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P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02h</a:t>
            </a:r>
            <a:r>
              <a:rPr dirty="0" sz="1100" spc="-4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J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E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5">
                <a:latin typeface="Calibri"/>
                <a:cs typeface="Calibri"/>
              </a:rPr>
              <a:t>LE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15">
                <a:latin typeface="Calibri"/>
                <a:cs typeface="Calibri"/>
              </a:rPr>
              <a:t>s1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J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P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10">
                <a:latin typeface="Calibri"/>
                <a:cs typeface="Calibri"/>
              </a:rPr>
              <a:t>P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5">
                <a:latin typeface="Calibri"/>
                <a:cs typeface="Calibri"/>
              </a:rPr>
              <a:t>LE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10">
                <a:latin typeface="Calibri"/>
                <a:cs typeface="Calibri"/>
              </a:rPr>
              <a:t>s</a:t>
            </a:r>
            <a:r>
              <a:rPr dirty="0" sz="1100" spc="10"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275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09h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21h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03274" y="6887368"/>
            <a:ext cx="34036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280"/>
              </a:lnSpc>
            </a:pP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-10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: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25">
                <a:latin typeface="Calibri"/>
                <a:cs typeface="Calibri"/>
              </a:rPr>
              <a:t>P</a:t>
            </a:r>
            <a:r>
              <a:rPr dirty="0" sz="1100" spc="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3274" y="7564278"/>
            <a:ext cx="1264285" cy="683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70534" marR="5080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4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Ch</a:t>
            </a:r>
            <a:r>
              <a:rPr dirty="0" sz="1100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21h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5117" y="309943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879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262558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5117" y="10386694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502" y="473083"/>
            <a:ext cx="2219325" cy="540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69950">
              <a:lnSpc>
                <a:spcPts val="143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un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v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30">
                <a:solidFill>
                  <a:srgbClr val="006FC0"/>
                </a:solidFill>
                <a:latin typeface="Bernard MT Condensed"/>
                <a:cs typeface="Bernard MT Condensed"/>
              </a:rPr>
              <a:t>s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3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ll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 marL="12700">
              <a:lnSpc>
                <a:spcPts val="138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ar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m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om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pu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19544" y="71119"/>
            <a:ext cx="842645" cy="1033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5502" y="2241822"/>
            <a:ext cx="5408930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32460" algn="l"/>
              </a:tabLst>
            </a:pP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4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.i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	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2150" spc="-10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-25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7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 spc="-10">
                <a:solidFill>
                  <a:srgbClr val="17365D"/>
                </a:solidFill>
                <a:latin typeface="Cambria"/>
                <a:cs typeface="Cambria"/>
              </a:rPr>
              <a:t>/</a:t>
            </a:r>
            <a:r>
              <a:rPr dirty="0" sz="2150" spc="50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2150" spc="90">
                <a:solidFill>
                  <a:srgbClr val="17365D"/>
                </a:solidFill>
                <a:latin typeface="Cambria"/>
                <a:cs typeface="Cambria"/>
              </a:rPr>
              <a:t>b</a:t>
            </a:r>
            <a:r>
              <a:rPr dirty="0" sz="2150" spc="9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-7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 spc="7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70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5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4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f</a:t>
            </a:r>
            <a:r>
              <a:rPr dirty="0" sz="2150" spc="13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 spc="-7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 spc="-8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y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16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f</a:t>
            </a:r>
            <a:r>
              <a:rPr dirty="0" sz="2150" spc="13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w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9152" y="2588196"/>
            <a:ext cx="5989320" cy="0"/>
          </a:xfrm>
          <a:custGeom>
            <a:avLst/>
            <a:gdLst/>
            <a:ahLst/>
            <a:cxnLst/>
            <a:rect l="l" t="t" r="r" b="b"/>
            <a:pathLst>
              <a:path w="5989320" h="0">
                <a:moveTo>
                  <a:pt x="0" y="0"/>
                </a:moveTo>
                <a:lnTo>
                  <a:pt x="5989320" y="0"/>
                </a:lnTo>
              </a:path>
            </a:pathLst>
          </a:custGeom>
          <a:ln w="1079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303274" y="2787808"/>
            <a:ext cx="3304540" cy="2389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2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marL="470534">
              <a:lnSpc>
                <a:spcPct val="100000"/>
              </a:lnSpc>
              <a:spcBef>
                <a:spcPts val="30"/>
              </a:spcBef>
            </a:pP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rr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y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123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4</a:t>
            </a:r>
            <a:r>
              <a:rPr dirty="0" sz="1100" spc="2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567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8</a:t>
            </a:r>
            <a:r>
              <a:rPr dirty="0" sz="1100" spc="15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9</a:t>
            </a:r>
            <a:r>
              <a:rPr dirty="0" sz="1100" spc="25">
                <a:solidFill>
                  <a:srgbClr val="365F91"/>
                </a:solidFill>
                <a:latin typeface="Calibri"/>
                <a:cs typeface="Calibri"/>
              </a:rPr>
              <a:t>A</a:t>
            </a:r>
            <a:r>
              <a:rPr dirty="0" sz="1100">
                <a:solidFill>
                  <a:srgbClr val="365F91"/>
                </a:solidFill>
                <a:latin typeface="Calibri"/>
                <a:cs typeface="Calibri"/>
              </a:rPr>
              <a:t>B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C</a:t>
            </a:r>
            <a:r>
              <a:rPr dirty="0" sz="1100" spc="15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80">
                <a:latin typeface="Calibri"/>
                <a:cs typeface="Calibri"/>
              </a:rPr>
              <a:t> 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0</a:t>
            </a:r>
            <a:r>
              <a:rPr dirty="0" sz="1100" spc="-10">
                <a:solidFill>
                  <a:srgbClr val="365F91"/>
                </a:solidFill>
                <a:latin typeface="Calibri"/>
                <a:cs typeface="Calibri"/>
              </a:rPr>
              <a:t>D</a:t>
            </a:r>
            <a:r>
              <a:rPr dirty="0" sz="1100" spc="-15">
                <a:solidFill>
                  <a:srgbClr val="365F91"/>
                </a:solidFill>
                <a:latin typeface="Calibri"/>
                <a:cs typeface="Calibri"/>
              </a:rPr>
              <a:t>E</a:t>
            </a:r>
            <a:r>
              <a:rPr dirty="0" sz="1100" spc="15">
                <a:solidFill>
                  <a:srgbClr val="365F91"/>
                </a:solidFill>
                <a:latin typeface="Calibri"/>
                <a:cs typeface="Calibri"/>
              </a:rPr>
              <a:t>F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</a:t>
            </a:r>
            <a:r>
              <a:rPr dirty="0" sz="1100" spc="15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0</a:t>
            </a:r>
            <a:r>
              <a:rPr dirty="0" sz="1100" spc="25">
                <a:solidFill>
                  <a:srgbClr val="365F91"/>
                </a:solidFill>
                <a:latin typeface="Calibri"/>
                <a:cs typeface="Calibri"/>
              </a:rPr>
              <a:t>AA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11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L="470534">
              <a:lnSpc>
                <a:spcPts val="1300"/>
              </a:lnSpc>
              <a:spcBef>
                <a:spcPts val="30"/>
              </a:spcBef>
            </a:pP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15">
                <a:latin typeface="Calibri"/>
                <a:cs typeface="Calibri"/>
              </a:rPr>
              <a:t>oun</a:t>
            </a:r>
            <a:r>
              <a:rPr dirty="0" sz="1100" spc="5">
                <a:latin typeface="Calibri"/>
                <a:cs typeface="Calibri"/>
              </a:rPr>
              <a:t>t</a:t>
            </a:r>
            <a:r>
              <a:rPr dirty="0" sz="1100" spc="-9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000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5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L="470534">
              <a:lnSpc>
                <a:spcPts val="1300"/>
              </a:lnSpc>
            </a:pP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45">
                <a:latin typeface="Calibri"/>
                <a:cs typeface="Calibri"/>
              </a:rPr>
              <a:t>e</a:t>
            </a:r>
            <a:r>
              <a:rPr dirty="0" sz="1100" spc="15">
                <a:latin typeface="Calibri"/>
                <a:cs typeface="Calibri"/>
              </a:rPr>
              <a:t>su</a:t>
            </a:r>
            <a:r>
              <a:rPr dirty="0" sz="1100" spc="45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t</a:t>
            </a:r>
            <a:r>
              <a:rPr dirty="0" sz="1100" spc="-9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000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0</a:t>
            </a:r>
            <a:r>
              <a:rPr dirty="0" sz="1100" spc="15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000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0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470534" marR="1858010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20">
                <a:latin typeface="Calibri"/>
                <a:cs typeface="Calibri"/>
              </a:rPr>
              <a:t>@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X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00">
              <a:latin typeface="Times New Roman"/>
              <a:cs typeface="Times New Roman"/>
            </a:endParaRPr>
          </a:p>
          <a:p>
            <a:pPr marL="470534">
              <a:lnSpc>
                <a:spcPct val="100000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00h</a:t>
            </a:r>
            <a:endParaRPr sz="1100">
              <a:latin typeface="Calibri"/>
              <a:cs typeface="Calibri"/>
            </a:endParaRPr>
          </a:p>
          <a:p>
            <a:pPr marL="470534" marR="1939289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25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Coun</a:t>
            </a:r>
            <a:r>
              <a:rPr dirty="0" sz="1100" spc="5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CX</a:t>
            </a:r>
            <a:endParaRPr sz="1100">
              <a:latin typeface="Calibri"/>
              <a:cs typeface="Calibri"/>
            </a:endParaRPr>
          </a:p>
          <a:p>
            <a:pPr marL="470534" marR="2096770">
              <a:lnSpc>
                <a:spcPct val="102299"/>
              </a:lnSpc>
            </a:pPr>
            <a:r>
              <a:rPr dirty="0" sz="1100" spc="-15">
                <a:latin typeface="Calibri"/>
                <a:cs typeface="Calibri"/>
              </a:rPr>
              <a:t>LE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rr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y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[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5">
                <a:latin typeface="Calibri"/>
                <a:cs typeface="Calibri"/>
              </a:rPr>
              <a:t>]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3274" y="5342667"/>
            <a:ext cx="368300" cy="16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61235" y="5342667"/>
            <a:ext cx="1072515" cy="154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720090">
              <a:lnSpc>
                <a:spcPct val="102499"/>
              </a:lnSpc>
            </a:pP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-100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I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-100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I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D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[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5">
                <a:latin typeface="Calibri"/>
                <a:cs typeface="Calibri"/>
              </a:rPr>
              <a:t>]</a:t>
            </a:r>
            <a:endParaRPr sz="1100">
              <a:latin typeface="Calibri"/>
              <a:cs typeface="Calibri"/>
            </a:endParaRPr>
          </a:p>
          <a:p>
            <a:pPr marL="12700" marR="401320">
              <a:lnSpc>
                <a:spcPct val="102299"/>
              </a:lnSpc>
            </a:pPr>
            <a:r>
              <a:rPr dirty="0" sz="1100" spc="15">
                <a:latin typeface="Calibri"/>
                <a:cs typeface="Calibri"/>
              </a:rPr>
              <a:t>J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10">
                <a:latin typeface="Calibri"/>
                <a:cs typeface="Calibri"/>
              </a:rPr>
              <a:t>OOP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-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10">
                <a:latin typeface="Calibri"/>
                <a:cs typeface="Calibri"/>
              </a:rPr>
              <a:t>OOP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1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R</a:t>
            </a:r>
            <a:r>
              <a:rPr dirty="0" sz="1100" spc="45">
                <a:latin typeface="Calibri"/>
                <a:cs typeface="Calibri"/>
              </a:rPr>
              <a:t>e</a:t>
            </a:r>
            <a:r>
              <a:rPr dirty="0" sz="1100" spc="10">
                <a:latin typeface="Calibri"/>
                <a:cs typeface="Calibri"/>
              </a:rPr>
              <a:t>s</a:t>
            </a:r>
            <a:r>
              <a:rPr dirty="0" sz="1100" spc="20">
                <a:latin typeface="Calibri"/>
                <a:cs typeface="Calibri"/>
              </a:rPr>
              <a:t>u</a:t>
            </a:r>
            <a:r>
              <a:rPr dirty="0" sz="1100" spc="45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t,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1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R</a:t>
            </a:r>
            <a:r>
              <a:rPr dirty="0" sz="1100" spc="45">
                <a:latin typeface="Calibri"/>
                <a:cs typeface="Calibri"/>
              </a:rPr>
              <a:t>e</a:t>
            </a:r>
            <a:r>
              <a:rPr dirty="0" sz="1100" spc="15">
                <a:latin typeface="Calibri"/>
                <a:cs typeface="Calibri"/>
              </a:rPr>
              <a:t>su</a:t>
            </a:r>
            <a:r>
              <a:rPr dirty="0" sz="1100" spc="45">
                <a:latin typeface="Calibri"/>
                <a:cs typeface="Calibri"/>
              </a:rPr>
              <a:t>l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-25">
                <a:latin typeface="Calibri"/>
                <a:cs typeface="Calibri"/>
              </a:rPr>
              <a:t>+</a:t>
            </a:r>
            <a:r>
              <a:rPr dirty="0" sz="1100" spc="-35">
                <a:latin typeface="Calibri"/>
                <a:cs typeface="Calibri"/>
              </a:rPr>
              <a:t>2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X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50029" y="5514498"/>
            <a:ext cx="1698625" cy="339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35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10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sub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100" spc="-1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100" spc="4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1100" spc="-9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1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25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th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z="1100" spc="-4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dirty="0" sz="1100" spc="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dirty="0" sz="1100" spc="2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100" spc="2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dirty="0" sz="1100" spc="30">
                <a:solidFill>
                  <a:srgbClr val="FF0000"/>
                </a:solidFill>
                <a:latin typeface="Calibri"/>
                <a:cs typeface="Calibri"/>
              </a:rPr>
              <a:t>[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z="1100" spc="2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]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3274" y="6200933"/>
            <a:ext cx="339725" cy="16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03274" y="7049293"/>
            <a:ext cx="1264285" cy="511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70534" marR="5080">
              <a:lnSpc>
                <a:spcPct val="1024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4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Ch</a:t>
            </a:r>
            <a:r>
              <a:rPr dirty="0" sz="1100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21h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5117" y="309943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9879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262558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5117" y="10386694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9544" y="71119"/>
            <a:ext cx="842645" cy="1033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5502" y="473083"/>
            <a:ext cx="5611495" cy="41770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4262120">
              <a:lnSpc>
                <a:spcPts val="143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un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v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30">
                <a:solidFill>
                  <a:srgbClr val="006FC0"/>
                </a:solidFill>
                <a:latin typeface="Bernard MT Condensed"/>
                <a:cs typeface="Bernard MT Condensed"/>
              </a:rPr>
              <a:t>s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3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ll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 marL="50800" indent="-38735">
              <a:lnSpc>
                <a:spcPts val="138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ar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m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om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pu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10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dirty="0" sz="1200" spc="-60">
                <a:latin typeface="Times New Roman"/>
                <a:cs typeface="Times New Roman"/>
              </a:rPr>
              <a:t>E</a:t>
            </a:r>
            <a:r>
              <a:rPr dirty="0" sz="1200" spc="-80">
                <a:latin typeface="Times New Roman"/>
                <a:cs typeface="Times New Roman"/>
              </a:rPr>
              <a:t>x</a:t>
            </a:r>
            <a:r>
              <a:rPr dirty="0" sz="1200" spc="-10">
                <a:latin typeface="Times New Roman"/>
                <a:cs typeface="Times New Roman"/>
              </a:rPr>
              <a:t>ec</a:t>
            </a:r>
            <a:r>
              <a:rPr dirty="0" sz="1200" spc="-80">
                <a:latin typeface="Times New Roman"/>
                <a:cs typeface="Times New Roman"/>
              </a:rPr>
              <a:t>u</a:t>
            </a:r>
            <a:r>
              <a:rPr dirty="0" sz="1200" spc="-35">
                <a:latin typeface="Times New Roman"/>
                <a:cs typeface="Times New Roman"/>
              </a:rPr>
              <a:t>t</a:t>
            </a:r>
            <a:r>
              <a:rPr dirty="0" sz="1200" spc="-110">
                <a:latin typeface="Times New Roman"/>
                <a:cs typeface="Times New Roman"/>
              </a:rPr>
              <a:t>i</a:t>
            </a:r>
            <a:r>
              <a:rPr dirty="0" sz="1200" spc="70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n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8086 p</a:t>
            </a:r>
            <a:r>
              <a:rPr dirty="0" sz="1200" spc="-2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-80">
                <a:latin typeface="Times New Roman"/>
                <a:cs typeface="Times New Roman"/>
              </a:rPr>
              <a:t>g</a:t>
            </a:r>
            <a:r>
              <a:rPr dirty="0" sz="1200" spc="-3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-110">
                <a:latin typeface="Times New Roman"/>
                <a:cs typeface="Times New Roman"/>
              </a:rPr>
              <a:t>m</a:t>
            </a:r>
            <a:r>
              <a:rPr dirty="0" sz="1200" spc="-20">
                <a:latin typeface="Times New Roman"/>
                <a:cs typeface="Times New Roman"/>
              </a:rPr>
              <a:t>s</a:t>
            </a:r>
            <a:r>
              <a:rPr dirty="0" sz="120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400" spc="1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400" spc="50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1400" spc="-6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2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1400" spc="-5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400" spc="20">
                <a:solidFill>
                  <a:srgbClr val="17365D"/>
                </a:solidFill>
                <a:latin typeface="Cambria"/>
                <a:cs typeface="Cambria"/>
              </a:rPr>
              <a:t>mm</a:t>
            </a:r>
            <a:r>
              <a:rPr dirty="0" sz="1400" spc="-1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400" spc="3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1400" spc="9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30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r>
              <a:rPr dirty="0" sz="1400" spc="10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400" spc="-5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400" spc="20">
                <a:solidFill>
                  <a:srgbClr val="17365D"/>
                </a:solidFill>
                <a:latin typeface="Cambria"/>
                <a:cs typeface="Cambria"/>
              </a:rPr>
              <a:t>m</a:t>
            </a:r>
            <a:r>
              <a:rPr dirty="0" sz="1400" spc="30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400" spc="3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1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400" spc="3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1400" spc="2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g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400" spc="5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400" spc="13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50">
                <a:solidFill>
                  <a:srgbClr val="17365D"/>
                </a:solidFill>
                <a:latin typeface="Cambria"/>
                <a:cs typeface="Cambria"/>
              </a:rPr>
              <a:t>M</a:t>
            </a:r>
            <a:r>
              <a:rPr dirty="0" sz="1400" spc="-1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400" spc="-10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1400" spc="10">
                <a:solidFill>
                  <a:srgbClr val="17365D"/>
                </a:solidFill>
                <a:latin typeface="Cambria"/>
                <a:cs typeface="Cambria"/>
              </a:rPr>
              <a:t>m</a:t>
            </a:r>
            <a:r>
              <a:rPr dirty="0" sz="140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35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1400" spc="-2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1400" spc="10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400" spc="-2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-2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400" spc="-5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400" spc="10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y</a:t>
            </a:r>
            <a:endParaRPr sz="1400">
              <a:latin typeface="Cambria"/>
              <a:cs typeface="Cambria"/>
            </a:endParaRPr>
          </a:p>
          <a:p>
            <a:pPr marL="469900">
              <a:lnSpc>
                <a:spcPts val="1575"/>
              </a:lnSpc>
              <a:spcBef>
                <a:spcPts val="20"/>
              </a:spcBef>
            </a:pP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.</a:t>
            </a:r>
            <a:r>
              <a:rPr dirty="0" sz="1350" spc="-20" i="1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.</a:t>
            </a:r>
            <a:r>
              <a:rPr dirty="0" sz="1350" spc="114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250" spc="-10" i="1">
                <a:solidFill>
                  <a:srgbClr val="0000FF"/>
                </a:solidFill>
                <a:latin typeface="Cambria"/>
                <a:cs typeface="Cambria"/>
              </a:rPr>
              <a:t>C</a:t>
            </a:r>
            <a:r>
              <a:rPr dirty="0" sz="1250" spc="-30" i="1">
                <a:solidFill>
                  <a:srgbClr val="0000FF"/>
                </a:solidFill>
                <a:latin typeface="Cambria"/>
                <a:cs typeface="Cambria"/>
              </a:rPr>
              <a:t>:</a:t>
            </a:r>
            <a:r>
              <a:rPr dirty="0" sz="1250" spc="10" i="1">
                <a:solidFill>
                  <a:srgbClr val="0000FF"/>
                </a:solidFill>
                <a:latin typeface="Cambria"/>
                <a:cs typeface="Cambria"/>
              </a:rPr>
              <a:t>\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dirty="0" sz="1350" spc="-5" i="1">
                <a:solidFill>
                  <a:srgbClr val="0000FF"/>
                </a:solidFill>
                <a:latin typeface="Cambria"/>
                <a:cs typeface="Cambria"/>
              </a:rPr>
              <a:t>s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dirty="0" sz="1350" spc="-10" i="1">
                <a:solidFill>
                  <a:srgbClr val="0000FF"/>
                </a:solidFill>
                <a:latin typeface="Cambria"/>
                <a:cs typeface="Cambria"/>
              </a:rPr>
              <a:t>\</a:t>
            </a:r>
            <a:endParaRPr sz="1350">
              <a:latin typeface="Cambria"/>
              <a:cs typeface="Cambria"/>
            </a:endParaRPr>
          </a:p>
          <a:p>
            <a:pPr marL="12700">
              <a:lnSpc>
                <a:spcPts val="1630"/>
              </a:lnSpc>
            </a:pPr>
            <a:r>
              <a:rPr dirty="0" sz="1400" spc="-2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400" spc="30">
                <a:solidFill>
                  <a:srgbClr val="17365D"/>
                </a:solidFill>
                <a:latin typeface="Cambria"/>
                <a:cs typeface="Cambria"/>
              </a:rPr>
              <a:t>yp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400" spc="-35">
                <a:solidFill>
                  <a:srgbClr val="17365D"/>
                </a:solidFill>
                <a:latin typeface="Cambria"/>
                <a:cs typeface="Cambria"/>
              </a:rPr>
              <a:t>h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114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30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r>
              <a:rPr dirty="0" sz="1400" spc="10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400" spc="-5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g</a:t>
            </a:r>
            <a:r>
              <a:rPr dirty="0" sz="1400" spc="10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400" spc="-1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400" spc="10">
                <a:solidFill>
                  <a:srgbClr val="17365D"/>
                </a:solidFill>
                <a:latin typeface="Cambria"/>
                <a:cs typeface="Cambria"/>
              </a:rPr>
              <a:t>m</a:t>
            </a:r>
            <a:r>
              <a:rPr dirty="0" sz="1400" spc="7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20">
                <a:solidFill>
                  <a:srgbClr val="17365D"/>
                </a:solidFill>
                <a:latin typeface="Cambria"/>
                <a:cs typeface="Cambria"/>
              </a:rPr>
              <a:t>b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y</a:t>
            </a:r>
            <a:r>
              <a:rPr dirty="0" sz="1400" spc="9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5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400" spc="30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r>
              <a:rPr dirty="0" sz="1400" spc="-2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3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1400" spc="-2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1400" spc="3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g</a:t>
            </a:r>
            <a:r>
              <a:rPr dirty="0" sz="1400" spc="3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1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1400" spc="9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2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35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1400" spc="-2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400" spc="-5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400" spc="14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50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1400" spc="-10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1400" spc="-2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1400" spc="3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g</a:t>
            </a:r>
            <a:r>
              <a:rPr dirty="0" sz="1400" spc="3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40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1400" spc="-2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400" spc="3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2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1400" spc="-5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400" spc="20">
                <a:solidFill>
                  <a:srgbClr val="17365D"/>
                </a:solidFill>
                <a:latin typeface="Cambria"/>
                <a:cs typeface="Cambria"/>
              </a:rPr>
              <a:t>mm</a:t>
            </a:r>
            <a:r>
              <a:rPr dirty="0" sz="1400" spc="-1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400" spc="3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endParaRPr sz="1400">
              <a:latin typeface="Cambria"/>
              <a:cs typeface="Cambria"/>
            </a:endParaRPr>
          </a:p>
          <a:p>
            <a:pPr marL="469900">
              <a:lnSpc>
                <a:spcPts val="1575"/>
              </a:lnSpc>
              <a:spcBef>
                <a:spcPts val="20"/>
              </a:spcBef>
            </a:pP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.</a:t>
            </a:r>
            <a:r>
              <a:rPr dirty="0" sz="1350" spc="-20" i="1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.</a:t>
            </a:r>
            <a:r>
              <a:rPr dirty="0" sz="1350" spc="114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250" spc="-10" i="1">
                <a:solidFill>
                  <a:srgbClr val="0000FF"/>
                </a:solidFill>
                <a:latin typeface="Cambria"/>
                <a:cs typeface="Cambria"/>
              </a:rPr>
              <a:t>C</a:t>
            </a:r>
            <a:r>
              <a:rPr dirty="0" sz="1250" spc="-30" i="1">
                <a:solidFill>
                  <a:srgbClr val="0000FF"/>
                </a:solidFill>
                <a:latin typeface="Cambria"/>
                <a:cs typeface="Cambria"/>
              </a:rPr>
              <a:t>:</a:t>
            </a:r>
            <a:r>
              <a:rPr dirty="0" sz="1250" spc="10" i="1">
                <a:solidFill>
                  <a:srgbClr val="0000FF"/>
                </a:solidFill>
                <a:latin typeface="Cambria"/>
                <a:cs typeface="Cambria"/>
              </a:rPr>
              <a:t>\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dirty="0" sz="1350" spc="-5" i="1">
                <a:solidFill>
                  <a:srgbClr val="0000FF"/>
                </a:solidFill>
                <a:latin typeface="Cambria"/>
                <a:cs typeface="Cambria"/>
              </a:rPr>
              <a:t>s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dirty="0" sz="1350" spc="30" i="1">
                <a:solidFill>
                  <a:srgbClr val="0000FF"/>
                </a:solidFill>
                <a:latin typeface="Cambria"/>
                <a:cs typeface="Cambria"/>
              </a:rPr>
              <a:t>\</a:t>
            </a:r>
            <a:r>
              <a:rPr dirty="0" sz="1350" spc="-20" i="1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d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t </a:t>
            </a:r>
            <a:r>
              <a:rPr dirty="0" sz="1350" spc="65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350" spc="-20" i="1" u="sng">
                <a:solidFill>
                  <a:srgbClr val="0000FF"/>
                </a:solidFill>
                <a:latin typeface="Cambria"/>
                <a:cs typeface="Cambria"/>
              </a:rPr>
              <a:t>f</a:t>
            </a:r>
            <a:r>
              <a:rPr dirty="0" sz="1350" i="1" u="sng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dirty="0" sz="1350" spc="0" i="1" u="sng">
                <a:solidFill>
                  <a:srgbClr val="0000FF"/>
                </a:solidFill>
                <a:latin typeface="Cambria"/>
                <a:cs typeface="Cambria"/>
              </a:rPr>
              <a:t>l</a:t>
            </a:r>
            <a:r>
              <a:rPr dirty="0" sz="1350" spc="-20" i="1" u="sng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spc="25" i="1" u="sng">
                <a:solidFill>
                  <a:srgbClr val="0000FF"/>
                </a:solidFill>
                <a:latin typeface="Cambria"/>
                <a:cs typeface="Cambria"/>
              </a:rPr>
              <a:t>n</a:t>
            </a:r>
            <a:r>
              <a:rPr dirty="0" sz="1350" spc="-45" i="1" u="sng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dirty="0" sz="1350" spc="-45" i="1" u="sng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dirty="0" sz="1350" spc="-10" i="1" u="sng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.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dirty="0" sz="1350" spc="70" i="1">
                <a:solidFill>
                  <a:srgbClr val="0000FF"/>
                </a:solidFill>
                <a:latin typeface="Cambria"/>
                <a:cs typeface="Cambria"/>
              </a:rPr>
              <a:t>s</a:t>
            </a:r>
            <a:r>
              <a:rPr dirty="0" sz="1350" spc="-15" i="1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endParaRPr sz="1350">
              <a:latin typeface="Cambria"/>
              <a:cs typeface="Cambria"/>
            </a:endParaRPr>
          </a:p>
          <a:p>
            <a:pPr marL="12700">
              <a:lnSpc>
                <a:spcPts val="1635"/>
              </a:lnSpc>
            </a:pPr>
            <a:r>
              <a:rPr dirty="0" sz="1400" spc="1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400" spc="15">
                <a:solidFill>
                  <a:srgbClr val="17365D"/>
                </a:solidFill>
                <a:latin typeface="Cambria"/>
                <a:cs typeface="Cambria"/>
              </a:rPr>
              <a:t>f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400" spc="-2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400" spc="7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400" spc="30">
                <a:solidFill>
                  <a:srgbClr val="17365D"/>
                </a:solidFill>
                <a:latin typeface="Cambria"/>
                <a:cs typeface="Cambria"/>
              </a:rPr>
              <a:t>yp</a:t>
            </a:r>
            <a:r>
              <a:rPr dirty="0" sz="1400" spc="-2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1400" spc="3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g</a:t>
            </a:r>
            <a:r>
              <a:rPr dirty="0" sz="1400" spc="11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400" spc="-35">
                <a:solidFill>
                  <a:srgbClr val="17365D"/>
                </a:solidFill>
                <a:latin typeface="Cambria"/>
                <a:cs typeface="Cambria"/>
              </a:rPr>
              <a:t>h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114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30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r>
              <a:rPr dirty="0" sz="1400" spc="10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400" spc="-5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g</a:t>
            </a:r>
            <a:r>
              <a:rPr dirty="0" sz="1400" spc="10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400" spc="-1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400" spc="10">
                <a:solidFill>
                  <a:srgbClr val="17365D"/>
                </a:solidFill>
                <a:latin typeface="Cambria"/>
                <a:cs typeface="Cambria"/>
              </a:rPr>
              <a:t>m</a:t>
            </a:r>
            <a:r>
              <a:rPr dirty="0" sz="1400" spc="7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1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400" spc="-10">
                <a:solidFill>
                  <a:srgbClr val="17365D"/>
                </a:solidFill>
                <a:latin typeface="Cambria"/>
                <a:cs typeface="Cambria"/>
              </a:rPr>
              <a:t>ss</a:t>
            </a:r>
            <a:r>
              <a:rPr dirty="0" sz="1400" spc="-2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20">
                <a:solidFill>
                  <a:srgbClr val="17365D"/>
                </a:solidFill>
                <a:latin typeface="Cambria"/>
                <a:cs typeface="Cambria"/>
              </a:rPr>
              <a:t>m</a:t>
            </a:r>
            <a:r>
              <a:rPr dirty="0" sz="1400" spc="-20">
                <a:solidFill>
                  <a:srgbClr val="17365D"/>
                </a:solidFill>
                <a:latin typeface="Cambria"/>
                <a:cs typeface="Cambria"/>
              </a:rPr>
              <a:t>b</a:t>
            </a:r>
            <a:r>
              <a:rPr dirty="0" sz="1400" spc="-10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114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400" spc="-35">
                <a:solidFill>
                  <a:srgbClr val="17365D"/>
                </a:solidFill>
                <a:latin typeface="Cambria"/>
                <a:cs typeface="Cambria"/>
              </a:rPr>
              <a:t>h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114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30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r>
              <a:rPr dirty="0" sz="1400" spc="10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400" spc="-5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g</a:t>
            </a:r>
            <a:r>
              <a:rPr dirty="0" sz="1400" spc="10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400" spc="-1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400" spc="10">
                <a:solidFill>
                  <a:srgbClr val="17365D"/>
                </a:solidFill>
                <a:latin typeface="Cambria"/>
                <a:cs typeface="Cambria"/>
              </a:rPr>
              <a:t>m</a:t>
            </a:r>
            <a:r>
              <a:rPr dirty="0" sz="1400" spc="7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50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1400" spc="-10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1400" spc="-2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1400" spc="3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g</a:t>
            </a:r>
            <a:r>
              <a:rPr dirty="0" sz="1400" spc="3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20">
                <a:solidFill>
                  <a:srgbClr val="17365D"/>
                </a:solidFill>
                <a:latin typeface="Cambria"/>
                <a:cs typeface="Cambria"/>
              </a:rPr>
              <a:t>m</a:t>
            </a:r>
            <a:r>
              <a:rPr dirty="0" sz="1400" spc="-1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400" spc="-10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1400" spc="10">
                <a:solidFill>
                  <a:srgbClr val="17365D"/>
                </a:solidFill>
                <a:latin typeface="Cambria"/>
                <a:cs typeface="Cambria"/>
              </a:rPr>
              <a:t>m</a:t>
            </a:r>
            <a:r>
              <a:rPr dirty="0" sz="1400" spc="7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2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1400" spc="-5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400" spc="20">
                <a:solidFill>
                  <a:srgbClr val="17365D"/>
                </a:solidFill>
                <a:latin typeface="Cambria"/>
                <a:cs typeface="Cambria"/>
              </a:rPr>
              <a:t>mm</a:t>
            </a:r>
            <a:r>
              <a:rPr dirty="0" sz="1400" spc="-1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400" spc="3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1400" spc="35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.</a:t>
            </a:r>
            <a:endParaRPr sz="1400">
              <a:latin typeface="Cambria"/>
              <a:cs typeface="Cambria"/>
            </a:endParaRPr>
          </a:p>
          <a:p>
            <a:pPr marL="469900">
              <a:lnSpc>
                <a:spcPts val="1575"/>
              </a:lnSpc>
              <a:spcBef>
                <a:spcPts val="20"/>
              </a:spcBef>
            </a:pP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.</a:t>
            </a:r>
            <a:r>
              <a:rPr dirty="0" sz="1350" spc="-20" i="1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.</a:t>
            </a:r>
            <a:r>
              <a:rPr dirty="0" sz="1350" spc="105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350" spc="5" i="1">
                <a:solidFill>
                  <a:srgbClr val="0000FF"/>
                </a:solidFill>
                <a:latin typeface="Cambria"/>
                <a:cs typeface="Cambria"/>
              </a:rPr>
              <a:t>C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:</a:t>
            </a:r>
            <a:r>
              <a:rPr dirty="0" sz="1350" spc="-40" i="1">
                <a:solidFill>
                  <a:srgbClr val="0000FF"/>
                </a:solidFill>
                <a:latin typeface="Cambria"/>
                <a:cs typeface="Cambria"/>
              </a:rPr>
              <a:t>\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dirty="0" sz="1350" spc="-5" i="1">
                <a:solidFill>
                  <a:srgbClr val="0000FF"/>
                </a:solidFill>
                <a:latin typeface="Cambria"/>
                <a:cs typeface="Cambria"/>
              </a:rPr>
              <a:t>s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dirty="0" sz="1350" spc="-40" i="1">
                <a:solidFill>
                  <a:srgbClr val="0000FF"/>
                </a:solidFill>
                <a:latin typeface="Cambria"/>
                <a:cs typeface="Cambria"/>
              </a:rPr>
              <a:t>\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dirty="0" sz="1350" spc="-5" i="1">
                <a:solidFill>
                  <a:srgbClr val="0000FF"/>
                </a:solidFill>
                <a:latin typeface="Cambria"/>
                <a:cs typeface="Cambria"/>
              </a:rPr>
              <a:t>s</a:t>
            </a:r>
            <a:r>
              <a:rPr dirty="0" sz="1350" spc="-15" i="1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350" spc="13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350" spc="-20" i="1" u="sng">
                <a:solidFill>
                  <a:srgbClr val="0000FF"/>
                </a:solidFill>
                <a:latin typeface="Cambria"/>
                <a:cs typeface="Cambria"/>
              </a:rPr>
              <a:t>f</a:t>
            </a:r>
            <a:r>
              <a:rPr dirty="0" sz="1350" i="1" u="sng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dirty="0" sz="1350" spc="0" i="1" u="sng">
                <a:solidFill>
                  <a:srgbClr val="0000FF"/>
                </a:solidFill>
                <a:latin typeface="Cambria"/>
                <a:cs typeface="Cambria"/>
              </a:rPr>
              <a:t>l</a:t>
            </a:r>
            <a:r>
              <a:rPr dirty="0" sz="1350" spc="-20" i="1" u="sng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spc="25" i="1" u="sng">
                <a:solidFill>
                  <a:srgbClr val="0000FF"/>
                </a:solidFill>
                <a:latin typeface="Cambria"/>
                <a:cs typeface="Cambria"/>
              </a:rPr>
              <a:t>n</a:t>
            </a:r>
            <a:r>
              <a:rPr dirty="0" sz="1350" spc="-45" i="1" u="sng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dirty="0" sz="1350" spc="-45" i="1" u="sng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dirty="0" sz="1350" spc="-10" i="1" u="sng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.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dirty="0" sz="1350" spc="-5" i="1">
                <a:solidFill>
                  <a:srgbClr val="0000FF"/>
                </a:solidFill>
                <a:latin typeface="Cambria"/>
                <a:cs typeface="Cambria"/>
              </a:rPr>
              <a:t>s</a:t>
            </a:r>
            <a:r>
              <a:rPr dirty="0" sz="1350" spc="-40" i="1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dirty="0" sz="1350" spc="-5" i="1">
                <a:solidFill>
                  <a:srgbClr val="17365D"/>
                </a:solidFill>
                <a:latin typeface="Cambria"/>
                <a:cs typeface="Cambria"/>
              </a:rPr>
              <a:t>;</a:t>
            </a:r>
            <a:endParaRPr sz="1350">
              <a:latin typeface="Cambria"/>
              <a:cs typeface="Cambria"/>
            </a:endParaRPr>
          </a:p>
          <a:p>
            <a:pPr marL="12700">
              <a:lnSpc>
                <a:spcPts val="1635"/>
              </a:lnSpc>
            </a:pPr>
            <a:r>
              <a:rPr dirty="0" sz="1400" spc="1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400" spc="15">
                <a:solidFill>
                  <a:srgbClr val="17365D"/>
                </a:solidFill>
                <a:latin typeface="Cambria"/>
                <a:cs typeface="Cambria"/>
              </a:rPr>
              <a:t>f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400" spc="-2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400" spc="7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1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400" spc="-10">
                <a:solidFill>
                  <a:srgbClr val="17365D"/>
                </a:solidFill>
                <a:latin typeface="Cambria"/>
                <a:cs typeface="Cambria"/>
              </a:rPr>
              <a:t>ss</a:t>
            </a:r>
            <a:r>
              <a:rPr dirty="0" sz="1400" spc="-2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20">
                <a:solidFill>
                  <a:srgbClr val="17365D"/>
                </a:solidFill>
                <a:latin typeface="Cambria"/>
                <a:cs typeface="Cambria"/>
              </a:rPr>
              <a:t>m</a:t>
            </a:r>
            <a:r>
              <a:rPr dirty="0" sz="1400" spc="-20">
                <a:solidFill>
                  <a:srgbClr val="17365D"/>
                </a:solidFill>
                <a:latin typeface="Cambria"/>
                <a:cs typeface="Cambria"/>
              </a:rPr>
              <a:t>b</a:t>
            </a:r>
            <a:r>
              <a:rPr dirty="0" sz="1400" spc="-10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1400" spc="-2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1400" spc="3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g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,</a:t>
            </a:r>
            <a:r>
              <a:rPr dirty="0" sz="140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1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1400" spc="-2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1400" spc="3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1400" spc="10">
                <a:solidFill>
                  <a:srgbClr val="17365D"/>
                </a:solidFill>
                <a:latin typeface="Cambria"/>
                <a:cs typeface="Cambria"/>
              </a:rPr>
              <a:t>k</a:t>
            </a:r>
            <a:r>
              <a:rPr dirty="0" sz="1400" spc="14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400" spc="-35">
                <a:solidFill>
                  <a:srgbClr val="17365D"/>
                </a:solidFill>
                <a:latin typeface="Cambria"/>
                <a:cs typeface="Cambria"/>
              </a:rPr>
              <a:t>h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114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15">
                <a:solidFill>
                  <a:srgbClr val="17365D"/>
                </a:solidFill>
                <a:latin typeface="Cambria"/>
                <a:cs typeface="Cambria"/>
              </a:rPr>
              <a:t>f</a:t>
            </a:r>
            <a:r>
              <a:rPr dirty="0" sz="1400" spc="-2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1400" spc="-10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114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50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1400" spc="-10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1400" spc="-2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1400" spc="3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g</a:t>
            </a:r>
            <a:r>
              <a:rPr dirty="0" sz="1400" spc="3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1400" spc="-2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1400" spc="3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1400" spc="10">
                <a:solidFill>
                  <a:srgbClr val="17365D"/>
                </a:solidFill>
                <a:latin typeface="Cambria"/>
                <a:cs typeface="Cambria"/>
              </a:rPr>
              <a:t>k</a:t>
            </a:r>
            <a:r>
              <a:rPr dirty="0" sz="1400" spc="6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2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1400" spc="-5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400" spc="20">
                <a:solidFill>
                  <a:srgbClr val="17365D"/>
                </a:solidFill>
                <a:latin typeface="Cambria"/>
                <a:cs typeface="Cambria"/>
              </a:rPr>
              <a:t>mm</a:t>
            </a:r>
            <a:r>
              <a:rPr dirty="0" sz="1400" spc="-1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400" spc="3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endParaRPr sz="1400">
              <a:latin typeface="Cambria"/>
              <a:cs typeface="Cambria"/>
            </a:endParaRPr>
          </a:p>
          <a:p>
            <a:pPr marL="469900">
              <a:lnSpc>
                <a:spcPts val="1575"/>
              </a:lnSpc>
              <a:spcBef>
                <a:spcPts val="20"/>
              </a:spcBef>
            </a:pP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.</a:t>
            </a:r>
            <a:r>
              <a:rPr dirty="0" sz="1350" spc="-20" i="1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.</a:t>
            </a:r>
            <a:r>
              <a:rPr dirty="0" sz="1350" spc="114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250" spc="-10" i="1">
                <a:solidFill>
                  <a:srgbClr val="0000FF"/>
                </a:solidFill>
                <a:latin typeface="Cambria"/>
                <a:cs typeface="Cambria"/>
              </a:rPr>
              <a:t>C</a:t>
            </a:r>
            <a:r>
              <a:rPr dirty="0" sz="1250" spc="-30" i="1">
                <a:solidFill>
                  <a:srgbClr val="0000FF"/>
                </a:solidFill>
                <a:latin typeface="Cambria"/>
                <a:cs typeface="Cambria"/>
              </a:rPr>
              <a:t>:</a:t>
            </a:r>
            <a:r>
              <a:rPr dirty="0" sz="1350" spc="-40" i="1">
                <a:solidFill>
                  <a:srgbClr val="0000FF"/>
                </a:solidFill>
                <a:latin typeface="Cambria"/>
                <a:cs typeface="Cambria"/>
              </a:rPr>
              <a:t>\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dirty="0" sz="1350" spc="-5" i="1">
                <a:solidFill>
                  <a:srgbClr val="0000FF"/>
                </a:solidFill>
                <a:latin typeface="Cambria"/>
                <a:cs typeface="Cambria"/>
              </a:rPr>
              <a:t>s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dirty="0" sz="1350" spc="-40" i="1">
                <a:solidFill>
                  <a:srgbClr val="0000FF"/>
                </a:solidFill>
                <a:latin typeface="Cambria"/>
                <a:cs typeface="Cambria"/>
              </a:rPr>
              <a:t>\</a:t>
            </a:r>
            <a:r>
              <a:rPr dirty="0" sz="1350" spc="75" i="1">
                <a:solidFill>
                  <a:srgbClr val="0000FF"/>
                </a:solidFill>
                <a:latin typeface="Cambria"/>
                <a:cs typeface="Cambria"/>
              </a:rPr>
              <a:t>l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n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k </a:t>
            </a:r>
            <a:r>
              <a:rPr dirty="0" sz="1350" spc="9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350" spc="-20" i="1" u="sng">
                <a:solidFill>
                  <a:srgbClr val="0000FF"/>
                </a:solidFill>
                <a:latin typeface="Cambria"/>
                <a:cs typeface="Cambria"/>
              </a:rPr>
              <a:t>f</a:t>
            </a:r>
            <a:r>
              <a:rPr dirty="0" sz="1350" i="1" u="sng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dirty="0" sz="1350" spc="0" i="1" u="sng">
                <a:solidFill>
                  <a:srgbClr val="0000FF"/>
                </a:solidFill>
                <a:latin typeface="Cambria"/>
                <a:cs typeface="Cambria"/>
              </a:rPr>
              <a:t>l</a:t>
            </a:r>
            <a:r>
              <a:rPr dirty="0" sz="1350" spc="-20" i="1" u="sng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spc="25" i="1" u="sng">
                <a:solidFill>
                  <a:srgbClr val="0000FF"/>
                </a:solidFill>
                <a:latin typeface="Cambria"/>
                <a:cs typeface="Cambria"/>
              </a:rPr>
              <a:t>n</a:t>
            </a:r>
            <a:r>
              <a:rPr dirty="0" sz="1350" spc="-45" i="1" u="sng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dirty="0" sz="1350" spc="-45" i="1" u="sng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dirty="0" sz="1350" spc="-10" i="1" u="sng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.</a:t>
            </a:r>
            <a:r>
              <a:rPr dirty="0" sz="1350" spc="-20" i="1">
                <a:solidFill>
                  <a:srgbClr val="0000FF"/>
                </a:solidFill>
                <a:latin typeface="Cambria"/>
                <a:cs typeface="Cambria"/>
              </a:rPr>
              <a:t>o</a:t>
            </a:r>
            <a:r>
              <a:rPr dirty="0" sz="1350" spc="-40" i="1">
                <a:solidFill>
                  <a:srgbClr val="0000FF"/>
                </a:solidFill>
                <a:latin typeface="Cambria"/>
                <a:cs typeface="Cambria"/>
              </a:rPr>
              <a:t>b</a:t>
            </a:r>
            <a:r>
              <a:rPr dirty="0" sz="1350" spc="10" i="1">
                <a:solidFill>
                  <a:srgbClr val="0000FF"/>
                </a:solidFill>
                <a:latin typeface="Cambria"/>
                <a:cs typeface="Cambria"/>
              </a:rPr>
              <a:t>j</a:t>
            </a:r>
            <a:r>
              <a:rPr dirty="0" sz="1350" spc="-5" i="1">
                <a:solidFill>
                  <a:srgbClr val="0000FF"/>
                </a:solidFill>
                <a:latin typeface="Cambria"/>
                <a:cs typeface="Cambria"/>
              </a:rPr>
              <a:t>;</a:t>
            </a:r>
            <a:endParaRPr sz="1350">
              <a:latin typeface="Cambria"/>
              <a:cs typeface="Cambria"/>
            </a:endParaRPr>
          </a:p>
          <a:p>
            <a:pPr marL="12700">
              <a:lnSpc>
                <a:spcPts val="1635"/>
              </a:lnSpc>
            </a:pPr>
            <a:r>
              <a:rPr dirty="0" sz="1400" spc="-15">
                <a:solidFill>
                  <a:srgbClr val="17365D"/>
                </a:solidFill>
                <a:latin typeface="Cambria"/>
                <a:cs typeface="Cambria"/>
              </a:rPr>
              <a:t>F</a:t>
            </a:r>
            <a:r>
              <a:rPr dirty="0" sz="1400" spc="-2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1400" spc="3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1400" spc="-1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400" spc="-10">
                <a:solidFill>
                  <a:srgbClr val="17365D"/>
                </a:solidFill>
                <a:latin typeface="Cambria"/>
                <a:cs typeface="Cambria"/>
              </a:rPr>
              <a:t>ll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y</a:t>
            </a:r>
            <a:r>
              <a:rPr dirty="0" sz="140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14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50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1400" spc="-10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4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35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1400" spc="-2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-20">
                <a:solidFill>
                  <a:srgbClr val="17365D"/>
                </a:solidFill>
                <a:latin typeface="Cambria"/>
                <a:cs typeface="Cambria"/>
              </a:rPr>
              <a:t>b</a:t>
            </a:r>
            <a:r>
              <a:rPr dirty="0" sz="1400" spc="50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g</a:t>
            </a:r>
            <a:r>
              <a:rPr dirty="0" sz="1400" spc="3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5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400" spc="7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1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400" spc="15">
                <a:solidFill>
                  <a:srgbClr val="17365D"/>
                </a:solidFill>
                <a:latin typeface="Cambria"/>
                <a:cs typeface="Cambria"/>
              </a:rPr>
              <a:t>f</a:t>
            </a:r>
            <a:r>
              <a:rPr dirty="0" sz="1400" spc="35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1400" spc="-2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-20">
                <a:solidFill>
                  <a:srgbClr val="17365D"/>
                </a:solidFill>
                <a:latin typeface="Cambria"/>
                <a:cs typeface="Cambria"/>
              </a:rPr>
              <a:t>b</a:t>
            </a:r>
            <a:r>
              <a:rPr dirty="0" sz="1400" spc="50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g</a:t>
            </a:r>
            <a:r>
              <a:rPr dirty="0" sz="1400" spc="3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2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1400" spc="-5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400" spc="20">
                <a:solidFill>
                  <a:srgbClr val="17365D"/>
                </a:solidFill>
                <a:latin typeface="Cambria"/>
                <a:cs typeface="Cambria"/>
              </a:rPr>
              <a:t>mm</a:t>
            </a:r>
            <a:r>
              <a:rPr dirty="0" sz="1400" spc="-1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400" spc="3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1400" spc="9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400" spc="5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2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-5">
                <a:solidFill>
                  <a:srgbClr val="17365D"/>
                </a:solidFill>
                <a:latin typeface="Cambria"/>
                <a:cs typeface="Cambria"/>
              </a:rPr>
              <a:t>x</a:t>
            </a:r>
            <a:r>
              <a:rPr dirty="0" sz="1400" spc="-2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-2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1400" spc="50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114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400" spc="-35">
                <a:solidFill>
                  <a:srgbClr val="17365D"/>
                </a:solidFill>
                <a:latin typeface="Cambria"/>
                <a:cs typeface="Cambria"/>
              </a:rPr>
              <a:t>h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114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30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r>
              <a:rPr dirty="0" sz="1400" spc="10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400" spc="-5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g</a:t>
            </a:r>
            <a:r>
              <a:rPr dirty="0" sz="1400" spc="10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400" spc="-1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400" spc="20">
                <a:solidFill>
                  <a:srgbClr val="17365D"/>
                </a:solidFill>
                <a:latin typeface="Cambria"/>
                <a:cs typeface="Cambria"/>
              </a:rPr>
              <a:t>m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.</a:t>
            </a:r>
            <a:endParaRPr sz="1400">
              <a:latin typeface="Cambria"/>
              <a:cs typeface="Cambria"/>
            </a:endParaRPr>
          </a:p>
          <a:p>
            <a:pPr marL="469900">
              <a:lnSpc>
                <a:spcPts val="1575"/>
              </a:lnSpc>
              <a:spcBef>
                <a:spcPts val="20"/>
              </a:spcBef>
            </a:pPr>
            <a:r>
              <a:rPr dirty="0" sz="1250" spc="-10" i="1">
                <a:solidFill>
                  <a:srgbClr val="0000FF"/>
                </a:solidFill>
                <a:latin typeface="Cambria"/>
                <a:cs typeface="Cambria"/>
              </a:rPr>
              <a:t>C</a:t>
            </a:r>
            <a:r>
              <a:rPr dirty="0" sz="1250" spc="-30" i="1">
                <a:solidFill>
                  <a:srgbClr val="0000FF"/>
                </a:solidFill>
                <a:latin typeface="Cambria"/>
                <a:cs typeface="Cambria"/>
              </a:rPr>
              <a:t>:</a:t>
            </a:r>
            <a:r>
              <a:rPr dirty="0" sz="1350" spc="-40" i="1">
                <a:solidFill>
                  <a:srgbClr val="0000FF"/>
                </a:solidFill>
                <a:latin typeface="Cambria"/>
                <a:cs typeface="Cambria"/>
              </a:rPr>
              <a:t>\m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dirty="0" sz="1350" spc="-5" i="1">
                <a:solidFill>
                  <a:srgbClr val="0000FF"/>
                </a:solidFill>
                <a:latin typeface="Cambria"/>
                <a:cs typeface="Cambria"/>
              </a:rPr>
              <a:t>s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dirty="0" sz="1350" spc="30" i="1">
                <a:solidFill>
                  <a:srgbClr val="0000FF"/>
                </a:solidFill>
                <a:latin typeface="Cambria"/>
                <a:cs typeface="Cambria"/>
              </a:rPr>
              <a:t>\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d</a:t>
            </a:r>
            <a:r>
              <a:rPr dirty="0" sz="1350" spc="-20" i="1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spc="-40" i="1">
                <a:solidFill>
                  <a:srgbClr val="0000FF"/>
                </a:solidFill>
                <a:latin typeface="Cambria"/>
                <a:cs typeface="Cambria"/>
              </a:rPr>
              <a:t>b</a:t>
            </a:r>
            <a:r>
              <a:rPr dirty="0" sz="1350" spc="100" i="1">
                <a:solidFill>
                  <a:srgbClr val="0000FF"/>
                </a:solidFill>
                <a:latin typeface="Cambria"/>
                <a:cs typeface="Cambria"/>
              </a:rPr>
              <a:t>u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g </a:t>
            </a:r>
            <a:r>
              <a:rPr dirty="0" sz="1350" spc="55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350" spc="-20" i="1" u="sng">
                <a:solidFill>
                  <a:srgbClr val="0000FF"/>
                </a:solidFill>
                <a:latin typeface="Cambria"/>
                <a:cs typeface="Cambria"/>
              </a:rPr>
              <a:t>f</a:t>
            </a:r>
            <a:r>
              <a:rPr dirty="0" sz="1350" i="1" u="sng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dirty="0" sz="1350" spc="0" i="1" u="sng">
                <a:solidFill>
                  <a:srgbClr val="0000FF"/>
                </a:solidFill>
                <a:latin typeface="Cambria"/>
                <a:cs typeface="Cambria"/>
              </a:rPr>
              <a:t>l</a:t>
            </a:r>
            <a:r>
              <a:rPr dirty="0" sz="1350" spc="-20" i="1" u="sng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spc="25" i="1" u="sng">
                <a:solidFill>
                  <a:srgbClr val="0000FF"/>
                </a:solidFill>
                <a:latin typeface="Cambria"/>
                <a:cs typeface="Cambria"/>
              </a:rPr>
              <a:t>n</a:t>
            </a:r>
            <a:r>
              <a:rPr dirty="0" sz="1350" spc="-45" i="1" u="sng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dirty="0" sz="1350" spc="-45" i="1" u="sng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dirty="0" sz="1350" spc="-10" i="1" u="sng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.</a:t>
            </a:r>
            <a:r>
              <a:rPr dirty="0" sz="1350" spc="-20" i="1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spc="65" i="1">
                <a:solidFill>
                  <a:srgbClr val="0000FF"/>
                </a:solidFill>
                <a:latin typeface="Cambria"/>
                <a:cs typeface="Cambria"/>
              </a:rPr>
              <a:t>x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endParaRPr sz="1350">
              <a:latin typeface="Cambria"/>
              <a:cs typeface="Cambria"/>
            </a:endParaRPr>
          </a:p>
          <a:p>
            <a:pPr marL="928369">
              <a:lnSpc>
                <a:spcPts val="1620"/>
              </a:lnSpc>
              <a:tabLst>
                <a:tab pos="1386205" algn="l"/>
              </a:tabLst>
            </a:pPr>
            <a:r>
              <a:rPr dirty="0" sz="1400" spc="-10" i="1">
                <a:solidFill>
                  <a:srgbClr val="0000FF"/>
                </a:solidFill>
                <a:latin typeface="Cambria"/>
                <a:cs typeface="Cambria"/>
              </a:rPr>
              <a:t>-</a:t>
            </a:r>
            <a:r>
              <a:rPr dirty="0" sz="1400" spc="5" i="1">
                <a:solidFill>
                  <a:srgbClr val="0000FF"/>
                </a:solidFill>
                <a:latin typeface="Cambria"/>
                <a:cs typeface="Cambria"/>
              </a:rPr>
              <a:t>t</a:t>
            </a:r>
            <a:r>
              <a:rPr dirty="0" sz="1400" i="1">
                <a:solidFill>
                  <a:srgbClr val="0000FF"/>
                </a:solidFill>
                <a:latin typeface="Cambria"/>
                <a:cs typeface="Cambria"/>
              </a:rPr>
              <a:t>	</a:t>
            </a:r>
            <a:r>
              <a:rPr dirty="0" sz="1400">
                <a:solidFill>
                  <a:srgbClr val="17365D"/>
                </a:solidFill>
                <a:latin typeface="Cambria"/>
                <a:cs typeface="Cambria"/>
              </a:rPr>
              <a:t>;</a:t>
            </a:r>
            <a:r>
              <a:rPr dirty="0" sz="1400" spc="6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15">
                <a:solidFill>
                  <a:srgbClr val="17365D"/>
                </a:solidFill>
                <a:latin typeface="Cambria"/>
                <a:cs typeface="Cambria"/>
              </a:rPr>
              <a:t>f</a:t>
            </a:r>
            <a:r>
              <a:rPr dirty="0" sz="1400" spc="-5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400" spc="-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1400" spc="-2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1400" spc="3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g</a:t>
            </a:r>
            <a:r>
              <a:rPr dirty="0" sz="1400" spc="-10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114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400" spc="-2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r>
              <a:rPr dirty="0" sz="1400" spc="9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2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-5">
                <a:solidFill>
                  <a:srgbClr val="17365D"/>
                </a:solidFill>
                <a:latin typeface="Cambria"/>
                <a:cs typeface="Cambria"/>
              </a:rPr>
              <a:t>x</a:t>
            </a:r>
            <a:r>
              <a:rPr dirty="0" sz="1400" spc="-2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-2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1400" spc="50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400" spc="-2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1400" spc="-5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endParaRPr sz="1400">
              <a:latin typeface="Cambria"/>
              <a:cs typeface="Cambria"/>
            </a:endParaRPr>
          </a:p>
          <a:p>
            <a:pPr marL="928369">
              <a:lnSpc>
                <a:spcPts val="1614"/>
              </a:lnSpc>
              <a:tabLst>
                <a:tab pos="1386205" algn="l"/>
              </a:tabLst>
            </a:pPr>
            <a:r>
              <a:rPr dirty="0" sz="1400" spc="-10" i="1">
                <a:solidFill>
                  <a:srgbClr val="0000FF"/>
                </a:solidFill>
                <a:latin typeface="Cambria"/>
                <a:cs typeface="Cambria"/>
              </a:rPr>
              <a:t>-</a:t>
            </a:r>
            <a:r>
              <a:rPr dirty="0" sz="1400" spc="10" i="1">
                <a:solidFill>
                  <a:srgbClr val="0000FF"/>
                </a:solidFill>
                <a:latin typeface="Cambria"/>
                <a:cs typeface="Cambria"/>
              </a:rPr>
              <a:t>g</a:t>
            </a:r>
            <a:r>
              <a:rPr dirty="0" sz="1400" i="1">
                <a:solidFill>
                  <a:srgbClr val="0000FF"/>
                </a:solidFill>
                <a:latin typeface="Cambria"/>
                <a:cs typeface="Cambria"/>
              </a:rPr>
              <a:t>	</a:t>
            </a:r>
            <a:r>
              <a:rPr dirty="0" sz="1400">
                <a:solidFill>
                  <a:srgbClr val="17365D"/>
                </a:solidFill>
                <a:latin typeface="Cambria"/>
                <a:cs typeface="Cambria"/>
              </a:rPr>
              <a:t>;</a:t>
            </a:r>
            <a:r>
              <a:rPr dirty="0" sz="1400" spc="6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15">
                <a:solidFill>
                  <a:srgbClr val="17365D"/>
                </a:solidFill>
                <a:latin typeface="Cambria"/>
                <a:cs typeface="Cambria"/>
              </a:rPr>
              <a:t>f</a:t>
            </a:r>
            <a:r>
              <a:rPr dirty="0" sz="1400" spc="-5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400" spc="-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1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400" spc="10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1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400" spc="4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400" spc="-2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1400" spc="20">
                <a:solidFill>
                  <a:srgbClr val="17365D"/>
                </a:solidFill>
                <a:latin typeface="Cambria"/>
                <a:cs typeface="Cambria"/>
              </a:rPr>
              <a:t>m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114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2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-5">
                <a:solidFill>
                  <a:srgbClr val="17365D"/>
                </a:solidFill>
                <a:latin typeface="Cambria"/>
                <a:cs typeface="Cambria"/>
              </a:rPr>
              <a:t>x</a:t>
            </a:r>
            <a:r>
              <a:rPr dirty="0" sz="1400" spc="-2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-2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1400" spc="50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400" spc="-2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1400" spc="-5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endParaRPr sz="1400">
              <a:latin typeface="Cambria"/>
              <a:cs typeface="Cambria"/>
            </a:endParaRPr>
          </a:p>
          <a:p>
            <a:pPr marL="928369">
              <a:lnSpc>
                <a:spcPts val="1614"/>
              </a:lnSpc>
              <a:tabLst>
                <a:tab pos="1386205" algn="l"/>
              </a:tabLst>
            </a:pPr>
            <a:r>
              <a:rPr dirty="0" sz="1250" spc="-35" i="1">
                <a:solidFill>
                  <a:srgbClr val="0000FF"/>
                </a:solidFill>
                <a:latin typeface="Cambria"/>
                <a:cs typeface="Cambria"/>
              </a:rPr>
              <a:t>-</a:t>
            </a:r>
            <a:r>
              <a:rPr dirty="0" sz="1250" spc="5" i="1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dirty="0" sz="1250" i="1">
                <a:solidFill>
                  <a:srgbClr val="0000FF"/>
                </a:solidFill>
                <a:latin typeface="Cambria"/>
                <a:cs typeface="Cambria"/>
              </a:rPr>
              <a:t>	</a:t>
            </a:r>
            <a:r>
              <a:rPr dirty="0" sz="1250">
                <a:solidFill>
                  <a:srgbClr val="17365D"/>
                </a:solidFill>
                <a:latin typeface="Cambria"/>
                <a:cs typeface="Cambria"/>
              </a:rPr>
              <a:t>;</a:t>
            </a:r>
            <a:r>
              <a:rPr dirty="0" sz="1250" spc="6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15">
                <a:solidFill>
                  <a:srgbClr val="17365D"/>
                </a:solidFill>
                <a:latin typeface="Cambria"/>
                <a:cs typeface="Cambria"/>
              </a:rPr>
              <a:t>f</a:t>
            </a:r>
            <a:r>
              <a:rPr dirty="0" sz="1400" spc="-5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400" spc="-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10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400" spc="-10">
                <a:solidFill>
                  <a:srgbClr val="17365D"/>
                </a:solidFill>
                <a:latin typeface="Cambria"/>
                <a:cs typeface="Cambria"/>
              </a:rPr>
              <a:t>es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400" spc="-1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400" spc="10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400" spc="-2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1400" spc="3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g</a:t>
            </a:r>
            <a:r>
              <a:rPr dirty="0" sz="140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400" spc="-35">
                <a:solidFill>
                  <a:srgbClr val="17365D"/>
                </a:solidFill>
                <a:latin typeface="Cambria"/>
                <a:cs typeface="Cambria"/>
              </a:rPr>
              <a:t>h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114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30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r>
              <a:rPr dirty="0" sz="1400" spc="10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400" spc="-5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g</a:t>
            </a:r>
            <a:r>
              <a:rPr dirty="0" sz="1400" spc="10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400" spc="-1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400" spc="10">
                <a:solidFill>
                  <a:srgbClr val="17365D"/>
                </a:solidFill>
                <a:latin typeface="Cambria"/>
                <a:cs typeface="Cambria"/>
              </a:rPr>
              <a:t>m</a:t>
            </a:r>
            <a:r>
              <a:rPr dirty="0" sz="1400" spc="7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2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-5">
                <a:solidFill>
                  <a:srgbClr val="17365D"/>
                </a:solidFill>
                <a:latin typeface="Cambria"/>
                <a:cs typeface="Cambria"/>
              </a:rPr>
              <a:t>x</a:t>
            </a:r>
            <a:r>
              <a:rPr dirty="0" sz="1400" spc="-2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-2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1400" spc="50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400" spc="-2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1400" spc="-5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endParaRPr sz="1400">
              <a:latin typeface="Cambria"/>
              <a:cs typeface="Cambria"/>
            </a:endParaRPr>
          </a:p>
          <a:p>
            <a:pPr marL="928369">
              <a:lnSpc>
                <a:spcPts val="1650"/>
              </a:lnSpc>
              <a:tabLst>
                <a:tab pos="1386205" algn="l"/>
              </a:tabLst>
            </a:pPr>
            <a:r>
              <a:rPr dirty="0" sz="1250" spc="-35" i="1">
                <a:solidFill>
                  <a:srgbClr val="0000FF"/>
                </a:solidFill>
                <a:latin typeface="Cambria"/>
                <a:cs typeface="Cambria"/>
              </a:rPr>
              <a:t>-</a:t>
            </a:r>
            <a:r>
              <a:rPr dirty="0" sz="1250" spc="5" i="1">
                <a:solidFill>
                  <a:srgbClr val="0000FF"/>
                </a:solidFill>
                <a:latin typeface="Cambria"/>
                <a:cs typeface="Cambria"/>
              </a:rPr>
              <a:t>d</a:t>
            </a:r>
            <a:r>
              <a:rPr dirty="0" sz="1250" i="1">
                <a:solidFill>
                  <a:srgbClr val="0000FF"/>
                </a:solidFill>
                <a:latin typeface="Cambria"/>
                <a:cs typeface="Cambria"/>
              </a:rPr>
              <a:t>	</a:t>
            </a:r>
            <a:r>
              <a:rPr dirty="0" sz="1250">
                <a:solidFill>
                  <a:srgbClr val="17365D"/>
                </a:solidFill>
                <a:latin typeface="Cambria"/>
                <a:cs typeface="Cambria"/>
              </a:rPr>
              <a:t>;</a:t>
            </a:r>
            <a:r>
              <a:rPr dirty="0" sz="1250" spc="6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400" spc="5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1400" spc="-2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114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400" spc="-35">
                <a:solidFill>
                  <a:srgbClr val="17365D"/>
                </a:solidFill>
                <a:latin typeface="Cambria"/>
                <a:cs typeface="Cambria"/>
              </a:rPr>
              <a:t>h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114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35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1400" spc="-1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400" spc="1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400" spc="4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1400" spc="-2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g</a:t>
            </a:r>
            <a:r>
              <a:rPr dirty="0" sz="1400" spc="20">
                <a:solidFill>
                  <a:srgbClr val="17365D"/>
                </a:solidFill>
                <a:latin typeface="Cambria"/>
                <a:cs typeface="Cambria"/>
              </a:rPr>
              <a:t>m</a:t>
            </a:r>
            <a:r>
              <a:rPr dirty="0" sz="1400" spc="-2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3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endParaRPr sz="1400">
              <a:latin typeface="Cambria"/>
              <a:cs typeface="Cambria"/>
            </a:endParaRPr>
          </a:p>
          <a:p>
            <a:pPr marL="928369">
              <a:lnSpc>
                <a:spcPts val="1664"/>
              </a:lnSpc>
              <a:tabLst>
                <a:tab pos="1386205" algn="l"/>
              </a:tabLst>
            </a:pPr>
            <a:r>
              <a:rPr dirty="0" sz="1400" spc="-10" i="1">
                <a:solidFill>
                  <a:srgbClr val="0000FF"/>
                </a:solidFill>
                <a:latin typeface="Cambria"/>
                <a:cs typeface="Cambria"/>
              </a:rPr>
              <a:t>-</a:t>
            </a:r>
            <a:r>
              <a:rPr dirty="0" sz="1400" spc="10" i="1">
                <a:solidFill>
                  <a:srgbClr val="0000FF"/>
                </a:solidFill>
                <a:latin typeface="Cambria"/>
                <a:cs typeface="Cambria"/>
              </a:rPr>
              <a:t>q</a:t>
            </a:r>
            <a:r>
              <a:rPr dirty="0" sz="1400" i="1">
                <a:solidFill>
                  <a:srgbClr val="0000FF"/>
                </a:solidFill>
                <a:latin typeface="Cambria"/>
                <a:cs typeface="Cambria"/>
              </a:rPr>
              <a:t>	</a:t>
            </a:r>
            <a:r>
              <a:rPr dirty="0" sz="1400">
                <a:solidFill>
                  <a:srgbClr val="17365D"/>
                </a:solidFill>
                <a:latin typeface="Cambria"/>
                <a:cs typeface="Cambria"/>
              </a:rPr>
              <a:t>;</a:t>
            </a:r>
            <a:r>
              <a:rPr dirty="0" sz="1400" spc="6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400" spc="5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q</a:t>
            </a:r>
            <a:r>
              <a:rPr dirty="0" sz="1400" spc="50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1400" spc="-2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400" spc="10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400" spc="-35">
                <a:solidFill>
                  <a:srgbClr val="17365D"/>
                </a:solidFill>
                <a:latin typeface="Cambria"/>
                <a:cs typeface="Cambria"/>
              </a:rPr>
              <a:t>h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114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2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-5">
                <a:solidFill>
                  <a:srgbClr val="17365D"/>
                </a:solidFill>
                <a:latin typeface="Cambria"/>
                <a:cs typeface="Cambria"/>
              </a:rPr>
              <a:t>x</a:t>
            </a:r>
            <a:r>
              <a:rPr dirty="0" sz="1400" spc="-2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-2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1400" spc="50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400" spc="-2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1400" spc="-5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endParaRPr sz="1400">
              <a:latin typeface="Cambria"/>
              <a:cs typeface="Cambria"/>
            </a:endParaRPr>
          </a:p>
          <a:p>
            <a:pPr marL="469900">
              <a:lnSpc>
                <a:spcPct val="100000"/>
              </a:lnSpc>
              <a:spcBef>
                <a:spcPts val="20"/>
              </a:spcBef>
            </a:pPr>
            <a:r>
              <a:rPr dirty="0" sz="1250" spc="-10" i="1">
                <a:solidFill>
                  <a:srgbClr val="0000FF"/>
                </a:solidFill>
                <a:latin typeface="Cambria"/>
                <a:cs typeface="Cambria"/>
              </a:rPr>
              <a:t>C</a:t>
            </a:r>
            <a:r>
              <a:rPr dirty="0" sz="1250" spc="-30" i="1">
                <a:solidFill>
                  <a:srgbClr val="0000FF"/>
                </a:solidFill>
                <a:latin typeface="Cambria"/>
                <a:cs typeface="Cambria"/>
              </a:rPr>
              <a:t>:</a:t>
            </a:r>
            <a:r>
              <a:rPr dirty="0" sz="1250" spc="10" i="1">
                <a:solidFill>
                  <a:srgbClr val="0000FF"/>
                </a:solidFill>
                <a:latin typeface="Cambria"/>
                <a:cs typeface="Cambria"/>
              </a:rPr>
              <a:t>\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dirty="0" sz="1350" spc="-5" i="1">
                <a:solidFill>
                  <a:srgbClr val="0000FF"/>
                </a:solidFill>
                <a:latin typeface="Cambria"/>
                <a:cs typeface="Cambria"/>
              </a:rPr>
              <a:t>s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dirty="0" sz="1350" spc="30" i="1">
                <a:solidFill>
                  <a:srgbClr val="0000FF"/>
                </a:solidFill>
                <a:latin typeface="Cambria"/>
                <a:cs typeface="Cambria"/>
              </a:rPr>
              <a:t>\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dirty="0" sz="1350" spc="-20" i="1">
                <a:solidFill>
                  <a:srgbClr val="0000FF"/>
                </a:solidFill>
                <a:latin typeface="Cambria"/>
                <a:cs typeface="Cambria"/>
              </a:rPr>
              <a:t>f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d</a:t>
            </a:r>
            <a:r>
              <a:rPr dirty="0" sz="1350" spc="55" i="1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spc="-40" i="1">
                <a:solidFill>
                  <a:srgbClr val="0000FF"/>
                </a:solidFill>
                <a:latin typeface="Cambria"/>
                <a:cs typeface="Cambria"/>
              </a:rPr>
              <a:t>b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u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g </a:t>
            </a:r>
            <a:r>
              <a:rPr dirty="0" sz="1350" spc="135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350" spc="-20" i="1" u="sng">
                <a:solidFill>
                  <a:srgbClr val="0000FF"/>
                </a:solidFill>
                <a:latin typeface="Cambria"/>
                <a:cs typeface="Cambria"/>
              </a:rPr>
              <a:t>f</a:t>
            </a:r>
            <a:r>
              <a:rPr dirty="0" sz="1350" i="1" u="sng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dirty="0" sz="1350" spc="0" i="1" u="sng">
                <a:solidFill>
                  <a:srgbClr val="0000FF"/>
                </a:solidFill>
                <a:latin typeface="Cambria"/>
                <a:cs typeface="Cambria"/>
              </a:rPr>
              <a:t>l</a:t>
            </a:r>
            <a:r>
              <a:rPr dirty="0" sz="1350" spc="-20" i="1" u="sng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spc="25" i="1" u="sng">
                <a:solidFill>
                  <a:srgbClr val="0000FF"/>
                </a:solidFill>
                <a:latin typeface="Cambria"/>
                <a:cs typeface="Cambria"/>
              </a:rPr>
              <a:t>n</a:t>
            </a:r>
            <a:r>
              <a:rPr dirty="0" sz="1350" spc="-45" i="1" u="sng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dirty="0" sz="1350" spc="-45" i="1" u="sng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dirty="0" sz="1350" spc="-15" i="1" u="sng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.</a:t>
            </a:r>
            <a:r>
              <a:rPr dirty="0" sz="1350" spc="-20" i="1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spc="-10" i="1">
                <a:solidFill>
                  <a:srgbClr val="0000FF"/>
                </a:solidFill>
                <a:latin typeface="Cambria"/>
                <a:cs typeface="Cambria"/>
              </a:rPr>
              <a:t>x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endParaRPr sz="135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1235" y="4660851"/>
            <a:ext cx="1038225" cy="828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 spc="10" i="1">
                <a:solidFill>
                  <a:srgbClr val="0000FF"/>
                </a:solidFill>
                <a:latin typeface="Cambria"/>
                <a:cs typeface="Cambria"/>
              </a:rPr>
              <a:t>F1</a:t>
            </a:r>
            <a:endParaRPr sz="12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g</a:t>
            </a:r>
            <a:endParaRPr sz="1350">
              <a:latin typeface="Cambria"/>
              <a:cs typeface="Cambria"/>
            </a:endParaRPr>
          </a:p>
          <a:p>
            <a:pPr marL="12700" marR="5080">
              <a:lnSpc>
                <a:spcPts val="1730"/>
              </a:lnSpc>
            </a:pPr>
            <a:r>
              <a:rPr dirty="0" sz="1350" spc="-10" i="1">
                <a:solidFill>
                  <a:srgbClr val="0000FF"/>
                </a:solidFill>
                <a:latin typeface="Cambria"/>
                <a:cs typeface="Cambria"/>
              </a:rPr>
              <a:t>L</a:t>
            </a:r>
            <a:r>
              <a:rPr dirty="0" sz="1350" spc="45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350" spc="-20" i="1" u="sng">
                <a:solidFill>
                  <a:srgbClr val="0000FF"/>
                </a:solidFill>
                <a:latin typeface="Cambria"/>
                <a:cs typeface="Cambria"/>
              </a:rPr>
              <a:t>f</a:t>
            </a:r>
            <a:r>
              <a:rPr dirty="0" sz="1350" i="1" u="sng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dirty="0" sz="1350" spc="0" i="1" u="sng">
                <a:solidFill>
                  <a:srgbClr val="0000FF"/>
                </a:solidFill>
                <a:latin typeface="Cambria"/>
                <a:cs typeface="Cambria"/>
              </a:rPr>
              <a:t>l</a:t>
            </a:r>
            <a:r>
              <a:rPr dirty="0" sz="1350" spc="-20" i="1" u="sng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spc="25" i="1" u="sng">
                <a:solidFill>
                  <a:srgbClr val="0000FF"/>
                </a:solidFill>
                <a:latin typeface="Cambria"/>
                <a:cs typeface="Cambria"/>
              </a:rPr>
              <a:t>n</a:t>
            </a:r>
            <a:r>
              <a:rPr dirty="0" sz="1350" spc="-45" i="1" u="sng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dirty="0" sz="1350" spc="-45" i="1" u="sng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dirty="0" sz="1350" spc="-15" i="1" u="sng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.</a:t>
            </a:r>
            <a:r>
              <a:rPr dirty="0" sz="1350" spc="-20" i="1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spc="-10" i="1">
                <a:solidFill>
                  <a:srgbClr val="0000FF"/>
                </a:solidFill>
                <a:latin typeface="Cambria"/>
                <a:cs typeface="Cambria"/>
              </a:rPr>
              <a:t>x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350" spc="-25" i="1">
                <a:solidFill>
                  <a:srgbClr val="0000FF"/>
                </a:solidFill>
                <a:latin typeface="Cambria"/>
                <a:cs typeface="Cambria"/>
              </a:rPr>
              <a:t>Q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u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t</a:t>
            </a:r>
            <a:endParaRPr sz="135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34360" y="4645154"/>
            <a:ext cx="2717800" cy="8458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 sz="1250">
                <a:solidFill>
                  <a:srgbClr val="17365D"/>
                </a:solidFill>
                <a:latin typeface="Cambria"/>
                <a:cs typeface="Cambria"/>
              </a:rPr>
              <a:t>;</a:t>
            </a:r>
            <a:r>
              <a:rPr dirty="0" sz="1250" spc="6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15">
                <a:solidFill>
                  <a:srgbClr val="17365D"/>
                </a:solidFill>
                <a:latin typeface="Cambria"/>
                <a:cs typeface="Cambria"/>
              </a:rPr>
              <a:t>f</a:t>
            </a:r>
            <a:r>
              <a:rPr dirty="0" sz="1400" spc="-5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400" spc="-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1400" spc="-2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1400" spc="3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g</a:t>
            </a:r>
            <a:r>
              <a:rPr dirty="0" sz="1400" spc="-10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114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400" spc="-2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r>
              <a:rPr dirty="0" sz="1400" spc="9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2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-5">
                <a:solidFill>
                  <a:srgbClr val="17365D"/>
                </a:solidFill>
                <a:latin typeface="Cambria"/>
                <a:cs typeface="Cambria"/>
              </a:rPr>
              <a:t>x</a:t>
            </a:r>
            <a:r>
              <a:rPr dirty="0" sz="1400" spc="-2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-2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1400" spc="50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400" spc="-2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1400" spc="-5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ts val="1650"/>
              </a:lnSpc>
            </a:pPr>
            <a:r>
              <a:rPr dirty="0" sz="1350" spc="-5">
                <a:solidFill>
                  <a:srgbClr val="17365D"/>
                </a:solidFill>
                <a:latin typeface="Cambria"/>
                <a:cs typeface="Cambria"/>
              </a:rPr>
              <a:t>;</a:t>
            </a:r>
            <a:r>
              <a:rPr dirty="0" sz="1350" spc="2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15">
                <a:solidFill>
                  <a:srgbClr val="17365D"/>
                </a:solidFill>
                <a:latin typeface="Cambria"/>
                <a:cs typeface="Cambria"/>
              </a:rPr>
              <a:t>f</a:t>
            </a:r>
            <a:r>
              <a:rPr dirty="0" sz="1400" spc="-5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400" spc="7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1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400" spc="3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1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400" spc="4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400" spc="-2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1400" spc="20">
                <a:solidFill>
                  <a:srgbClr val="17365D"/>
                </a:solidFill>
                <a:latin typeface="Cambria"/>
                <a:cs typeface="Cambria"/>
              </a:rPr>
              <a:t>m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114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2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-5">
                <a:solidFill>
                  <a:srgbClr val="17365D"/>
                </a:solidFill>
                <a:latin typeface="Cambria"/>
                <a:cs typeface="Cambria"/>
              </a:rPr>
              <a:t>x</a:t>
            </a:r>
            <a:r>
              <a:rPr dirty="0" sz="1400" spc="-2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-2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1400" spc="50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400" spc="-2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1400" spc="-5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ts val="1664"/>
              </a:lnSpc>
            </a:pPr>
            <a:r>
              <a:rPr dirty="0" sz="1350" spc="-5">
                <a:solidFill>
                  <a:srgbClr val="0000FF"/>
                </a:solidFill>
                <a:latin typeface="Cambria"/>
                <a:cs typeface="Cambria"/>
              </a:rPr>
              <a:t>;</a:t>
            </a:r>
            <a:r>
              <a:rPr dirty="0" sz="1350" spc="25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400" spc="13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10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400" spc="-2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-10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1400" spc="-5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400" spc="-1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1400" spc="9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400" spc="-35">
                <a:solidFill>
                  <a:srgbClr val="17365D"/>
                </a:solidFill>
                <a:latin typeface="Cambria"/>
                <a:cs typeface="Cambria"/>
              </a:rPr>
              <a:t>h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114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30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r>
              <a:rPr dirty="0" sz="1400" spc="10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400" spc="-5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g</a:t>
            </a:r>
            <a:r>
              <a:rPr dirty="0" sz="1400" spc="10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400" spc="-1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400" spc="10">
                <a:solidFill>
                  <a:srgbClr val="17365D"/>
                </a:solidFill>
                <a:latin typeface="Cambria"/>
                <a:cs typeface="Cambria"/>
              </a:rPr>
              <a:t>m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350" spc="-5">
                <a:solidFill>
                  <a:srgbClr val="17365D"/>
                </a:solidFill>
                <a:latin typeface="Cambria"/>
                <a:cs typeface="Cambria"/>
              </a:rPr>
              <a:t>;</a:t>
            </a:r>
            <a:r>
              <a:rPr dirty="0" sz="1350" spc="2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400" spc="13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2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1400" spc="-5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400" spc="20">
                <a:solidFill>
                  <a:srgbClr val="17365D"/>
                </a:solidFill>
                <a:latin typeface="Cambria"/>
                <a:cs typeface="Cambria"/>
              </a:rPr>
              <a:t>m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4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5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400" spc="50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400" spc="3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1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400">
                <a:solidFill>
                  <a:srgbClr val="17365D"/>
                </a:solidFill>
                <a:latin typeface="Cambria"/>
                <a:cs typeface="Cambria"/>
              </a:rPr>
              <a:t>f</a:t>
            </a:r>
            <a:r>
              <a:rPr dirty="0" sz="1400" spc="8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400" spc="-35">
                <a:solidFill>
                  <a:srgbClr val="17365D"/>
                </a:solidFill>
                <a:latin typeface="Cambria"/>
                <a:cs typeface="Cambria"/>
              </a:rPr>
              <a:t>h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114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2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-5">
                <a:solidFill>
                  <a:srgbClr val="17365D"/>
                </a:solidFill>
                <a:latin typeface="Cambria"/>
                <a:cs typeface="Cambria"/>
              </a:rPr>
              <a:t>x</a:t>
            </a:r>
            <a:r>
              <a:rPr dirty="0" sz="1400" spc="-2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-2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1400" spc="50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1400" spc="-3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400" spc="114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1400" spc="-2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1400" spc="10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400" spc="-20">
                <a:solidFill>
                  <a:srgbClr val="17365D"/>
                </a:solidFill>
                <a:latin typeface="Cambria"/>
                <a:cs typeface="Cambria"/>
              </a:rPr>
              <a:t>ee</a:t>
            </a:r>
            <a:r>
              <a:rPr dirty="0" sz="1400" spc="5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9152" y="5534183"/>
            <a:ext cx="5989320" cy="0"/>
          </a:xfrm>
          <a:custGeom>
            <a:avLst/>
            <a:gdLst/>
            <a:ahLst/>
            <a:cxnLst/>
            <a:rect l="l" t="t" r="r" b="b"/>
            <a:pathLst>
              <a:path w="5989320" h="0">
                <a:moveTo>
                  <a:pt x="0" y="0"/>
                </a:moveTo>
                <a:lnTo>
                  <a:pt x="5989320" y="0"/>
                </a:lnTo>
              </a:path>
            </a:pathLst>
          </a:custGeom>
          <a:ln w="11112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5117" y="309943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9879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262558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5117" y="10386694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502" y="473083"/>
            <a:ext cx="2219325" cy="540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69950">
              <a:lnSpc>
                <a:spcPts val="143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un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v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30">
                <a:solidFill>
                  <a:srgbClr val="006FC0"/>
                </a:solidFill>
                <a:latin typeface="Bernard MT Condensed"/>
                <a:cs typeface="Bernard MT Condensed"/>
              </a:rPr>
              <a:t>s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3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ll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 marL="12700">
              <a:lnSpc>
                <a:spcPts val="138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ar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m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om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pu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19544" y="71119"/>
            <a:ext cx="842645" cy="1033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5502" y="2241822"/>
            <a:ext cx="387985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4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.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ii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84630" y="2241822"/>
            <a:ext cx="4518660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40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 spc="-15">
                <a:solidFill>
                  <a:srgbClr val="17365D"/>
                </a:solidFill>
                <a:latin typeface="Cambria"/>
                <a:cs typeface="Cambria"/>
              </a:rPr>
              <a:t>g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-35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-10">
                <a:solidFill>
                  <a:srgbClr val="17365D"/>
                </a:solidFill>
                <a:latin typeface="Cambria"/>
                <a:cs typeface="Cambria"/>
              </a:rPr>
              <a:t>/</a:t>
            </a:r>
            <a:r>
              <a:rPr dirty="0" sz="2150" spc="50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2150" spc="75">
                <a:solidFill>
                  <a:srgbClr val="17365D"/>
                </a:solidFill>
                <a:latin typeface="Cambria"/>
                <a:cs typeface="Cambria"/>
              </a:rPr>
              <a:t>m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2150" spc="85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2150" spc="7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-35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4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m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en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114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in</a:t>
            </a:r>
            <a:r>
              <a:rPr dirty="0" sz="2150" spc="10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 spc="11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 spc="-7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 spc="-8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y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9152" y="2588196"/>
            <a:ext cx="5989320" cy="0"/>
          </a:xfrm>
          <a:custGeom>
            <a:avLst/>
            <a:gdLst/>
            <a:ahLst/>
            <a:cxnLst/>
            <a:rect l="l" t="t" r="r" b="b"/>
            <a:pathLst>
              <a:path w="5989320" h="0">
                <a:moveTo>
                  <a:pt x="0" y="0"/>
                </a:moveTo>
                <a:lnTo>
                  <a:pt x="5989320" y="0"/>
                </a:lnTo>
              </a:path>
            </a:pathLst>
          </a:custGeom>
          <a:ln w="1079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31887" y="2787808"/>
            <a:ext cx="2522855" cy="2218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2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marL="641985" marR="5080">
              <a:lnSpc>
                <a:spcPts val="1350"/>
              </a:lnSpc>
              <a:spcBef>
                <a:spcPts val="50"/>
              </a:spcBef>
            </a:pP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rr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y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100" spc="-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1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0</a:t>
            </a:r>
            <a:r>
              <a:rPr dirty="0" sz="1100" spc="15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2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</a:t>
            </a:r>
            <a:r>
              <a:rPr dirty="0" sz="1100" spc="15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3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0</a:t>
            </a:r>
            <a:r>
              <a:rPr dirty="0" sz="1100" spc="15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40</a:t>
            </a:r>
            <a:r>
              <a:rPr dirty="0" sz="1100" spc="15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50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15">
                <a:latin typeface="Calibri"/>
                <a:cs typeface="Calibri"/>
              </a:rPr>
              <a:t>oun</a:t>
            </a:r>
            <a:r>
              <a:rPr dirty="0" sz="1100" spc="5">
                <a:latin typeface="Calibri"/>
                <a:cs typeface="Calibri"/>
              </a:rPr>
              <a:t>t</a:t>
            </a:r>
            <a:r>
              <a:rPr dirty="0" sz="1100" spc="-9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000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5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L="641985">
              <a:lnSpc>
                <a:spcPts val="1225"/>
              </a:lnSpc>
            </a:pP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45">
                <a:latin typeface="Calibri"/>
                <a:cs typeface="Calibri"/>
              </a:rPr>
              <a:t>e</a:t>
            </a:r>
            <a:r>
              <a:rPr dirty="0" sz="1100" spc="15">
                <a:latin typeface="Calibri"/>
                <a:cs typeface="Calibri"/>
              </a:rPr>
              <a:t>su</a:t>
            </a:r>
            <a:r>
              <a:rPr dirty="0" sz="1100" spc="45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t</a:t>
            </a:r>
            <a:r>
              <a:rPr dirty="0" sz="1100" spc="-9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100" spc="-4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0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641985" marR="904875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20">
                <a:latin typeface="Calibri"/>
                <a:cs typeface="Calibri"/>
              </a:rPr>
              <a:t>@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X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150">
              <a:latin typeface="Times New Roman"/>
              <a:cs typeface="Times New Roman"/>
            </a:endParaRPr>
          </a:p>
          <a:p>
            <a:pPr marL="641985" marR="987425">
              <a:lnSpc>
                <a:spcPct val="102400"/>
              </a:lnSpc>
            </a:pPr>
            <a:r>
              <a:rPr dirty="0" sz="1100" spc="-15">
                <a:latin typeface="Calibri"/>
                <a:cs typeface="Calibri"/>
              </a:rPr>
              <a:t>LE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rr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y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15">
                <a:latin typeface="Calibri"/>
                <a:cs typeface="Calibri"/>
              </a:rPr>
              <a:t>o</a:t>
            </a:r>
            <a:r>
              <a:rPr dirty="0" sz="1100" spc="20">
                <a:latin typeface="Calibri"/>
                <a:cs typeface="Calibri"/>
              </a:rPr>
              <a:t>u</a:t>
            </a:r>
            <a:r>
              <a:rPr dirty="0" sz="1100" spc="10">
                <a:latin typeface="Calibri"/>
                <a:cs typeface="Calibri"/>
              </a:rPr>
              <a:t>nt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25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15">
                <a:latin typeface="Calibri"/>
                <a:cs typeface="Calibri"/>
              </a:rPr>
              <a:t>oun</a:t>
            </a:r>
            <a:r>
              <a:rPr dirty="0" sz="1100" spc="5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[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5">
                <a:latin typeface="Calibri"/>
                <a:cs typeface="Calibri"/>
              </a:rPr>
              <a:t>]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1887" y="5180742"/>
            <a:ext cx="368300" cy="16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61235" y="5180742"/>
            <a:ext cx="924560" cy="1360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00"/>
              </a:lnSpc>
            </a:pP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-100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I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295"/>
              </a:lnSpc>
            </a:pP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P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[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5">
                <a:latin typeface="Calibri"/>
                <a:cs typeface="Calibri"/>
              </a:rPr>
              <a:t>]</a:t>
            </a:r>
            <a:endParaRPr sz="1100">
              <a:latin typeface="Calibri"/>
              <a:cs typeface="Calibri"/>
            </a:endParaRPr>
          </a:p>
          <a:p>
            <a:pPr marL="12700" marR="146050">
              <a:lnSpc>
                <a:spcPct val="102400"/>
              </a:lnSpc>
            </a:pPr>
            <a:r>
              <a:rPr dirty="0" sz="1100" spc="15">
                <a:latin typeface="Calibri"/>
                <a:cs typeface="Calibri"/>
              </a:rPr>
              <a:t>J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-15">
                <a:latin typeface="Calibri"/>
                <a:cs typeface="Calibri"/>
              </a:rPr>
              <a:t>W</a:t>
            </a:r>
            <a:r>
              <a:rPr dirty="0" sz="1100" spc="10">
                <a:latin typeface="Calibri"/>
                <a:cs typeface="Calibri"/>
              </a:rPr>
              <a:t>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10">
                <a:latin typeface="Calibri"/>
                <a:cs typeface="Calibri"/>
              </a:rPr>
              <a:t>OOP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J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P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10">
                <a:latin typeface="Calibri"/>
                <a:cs typeface="Calibri"/>
              </a:rPr>
              <a:t>G</a:t>
            </a:r>
            <a:r>
              <a:rPr dirty="0" sz="1100" spc="-6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[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5">
                <a:latin typeface="Calibri"/>
                <a:cs typeface="Calibri"/>
              </a:rPr>
              <a:t>]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10">
                <a:latin typeface="Calibri"/>
                <a:cs typeface="Calibri"/>
              </a:rPr>
              <a:t>OOP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1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45">
                <a:latin typeface="Calibri"/>
                <a:cs typeface="Calibri"/>
              </a:rPr>
              <a:t>e</a:t>
            </a:r>
            <a:r>
              <a:rPr dirty="0" sz="1100" spc="15">
                <a:latin typeface="Calibri"/>
                <a:cs typeface="Calibri"/>
              </a:rPr>
              <a:t>su</a:t>
            </a:r>
            <a:r>
              <a:rPr dirty="0" sz="1100" spc="45">
                <a:latin typeface="Calibri"/>
                <a:cs typeface="Calibri"/>
              </a:rPr>
              <a:t>l</a:t>
            </a:r>
            <a:r>
              <a:rPr dirty="0" sz="1100" spc="15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50029" y="5342667"/>
            <a:ext cx="1527810" cy="340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35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10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ll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100" spc="-1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100" spc="-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25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th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J</a:t>
            </a:r>
            <a:r>
              <a:rPr dirty="0" sz="1100" spc="25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1100" spc="-15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1887" y="6029102"/>
            <a:ext cx="463550" cy="16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-15">
                <a:latin typeface="Calibri"/>
                <a:cs typeface="Calibri"/>
              </a:rPr>
              <a:t>W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1887" y="6715537"/>
            <a:ext cx="339725" cy="16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61235" y="6715537"/>
            <a:ext cx="806450" cy="340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24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4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Ch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21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1887" y="7049293"/>
            <a:ext cx="275590" cy="16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5117" y="309943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09879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262558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5117" y="10386694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502" y="473083"/>
            <a:ext cx="2219325" cy="540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69950">
              <a:lnSpc>
                <a:spcPts val="143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un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v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30">
                <a:solidFill>
                  <a:srgbClr val="006FC0"/>
                </a:solidFill>
                <a:latin typeface="Bernard MT Condensed"/>
                <a:cs typeface="Bernard MT Condensed"/>
              </a:rPr>
              <a:t>s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3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ll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 marL="12700">
              <a:lnSpc>
                <a:spcPts val="138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ar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m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om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pu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19544" y="71119"/>
            <a:ext cx="842645" cy="1033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5502" y="2232297"/>
            <a:ext cx="464184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4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.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iii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60830" y="2232297"/>
            <a:ext cx="4784725" cy="636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9525">
              <a:lnSpc>
                <a:spcPct val="101899"/>
              </a:lnSpc>
            </a:pP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So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-1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g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 spc="-7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 spc="-8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y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17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in</a:t>
            </a:r>
            <a:r>
              <a:rPr dirty="0" sz="2150" spc="10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-40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en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2150" spc="-10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7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 spc="50">
                <a:solidFill>
                  <a:srgbClr val="17365D"/>
                </a:solidFill>
                <a:latin typeface="Cambria"/>
                <a:cs typeface="Cambria"/>
              </a:rPr>
              <a:t>g</a:t>
            </a:r>
            <a:r>
              <a:rPr dirty="0" sz="2150" spc="-10">
                <a:solidFill>
                  <a:srgbClr val="17365D"/>
                </a:solidFill>
                <a:latin typeface="Cambria"/>
                <a:cs typeface="Cambria"/>
              </a:rPr>
              <a:t>/</a:t>
            </a:r>
            <a:r>
              <a:rPr dirty="0" sz="2150" spc="65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2150" spc="7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-35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2150" spc="90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 spc="7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 spc="75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6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g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9152" y="2912427"/>
            <a:ext cx="5989320" cy="0"/>
          </a:xfrm>
          <a:custGeom>
            <a:avLst/>
            <a:gdLst/>
            <a:ahLst/>
            <a:cxnLst/>
            <a:rect l="l" t="t" r="r" b="b"/>
            <a:pathLst>
              <a:path w="5989320" h="0">
                <a:moveTo>
                  <a:pt x="0" y="0"/>
                </a:moveTo>
                <a:lnTo>
                  <a:pt x="5989320" y="0"/>
                </a:lnTo>
              </a:path>
            </a:pathLst>
          </a:custGeom>
          <a:ln w="1079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303274" y="3111912"/>
            <a:ext cx="3098800" cy="1198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2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marL="470534">
              <a:lnSpc>
                <a:spcPct val="100000"/>
              </a:lnSpc>
              <a:spcBef>
                <a:spcPts val="30"/>
              </a:spcBef>
            </a:pP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rr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y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2233</a:t>
            </a:r>
            <a:r>
              <a:rPr dirty="0" sz="1100" spc="2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889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9</a:t>
            </a:r>
            <a:r>
              <a:rPr dirty="0" sz="1100" spc="15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6677</a:t>
            </a:r>
            <a:r>
              <a:rPr dirty="0" sz="1100" spc="2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0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11</a:t>
            </a:r>
            <a:r>
              <a:rPr dirty="0" sz="1100" spc="2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4455h</a:t>
            </a:r>
            <a:endParaRPr sz="1100">
              <a:latin typeface="Calibri"/>
              <a:cs typeface="Calibri"/>
            </a:endParaRPr>
          </a:p>
          <a:p>
            <a:pPr marL="470534">
              <a:lnSpc>
                <a:spcPct val="100000"/>
              </a:lnSpc>
              <a:spcBef>
                <a:spcPts val="30"/>
              </a:spcBef>
            </a:pP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15">
                <a:latin typeface="Calibri"/>
                <a:cs typeface="Calibri"/>
              </a:rPr>
              <a:t>oun</a:t>
            </a:r>
            <a:r>
              <a:rPr dirty="0" sz="1100" spc="5">
                <a:latin typeface="Calibri"/>
                <a:cs typeface="Calibri"/>
              </a:rPr>
              <a:t>t</a:t>
            </a:r>
            <a:r>
              <a:rPr dirty="0" sz="1100" spc="-9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000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5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470534" marR="1633220">
              <a:lnSpc>
                <a:spcPts val="1350"/>
              </a:lnSpc>
              <a:spcBef>
                <a:spcPts val="50"/>
              </a:spcBef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@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X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03274" y="6019577"/>
            <a:ext cx="1264285" cy="1532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19685">
              <a:lnSpc>
                <a:spcPct val="102499"/>
              </a:lnSpc>
            </a:pP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-15">
                <a:latin typeface="Calibri"/>
                <a:cs typeface="Calibri"/>
              </a:rPr>
              <a:t>W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5">
                <a:latin typeface="Calibri"/>
                <a:cs typeface="Calibri"/>
              </a:rPr>
              <a:t>: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10">
                <a:latin typeface="Calibri"/>
                <a:cs typeface="Calibri"/>
              </a:rPr>
              <a:t>G</a:t>
            </a:r>
            <a:r>
              <a:rPr dirty="0" sz="1100" spc="-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[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5">
                <a:latin typeface="Calibri"/>
                <a:cs typeface="Calibri"/>
              </a:rPr>
              <a:t>]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I</a:t>
            </a:r>
            <a:endParaRPr sz="1100">
              <a:latin typeface="Calibri"/>
              <a:cs typeface="Calibri"/>
            </a:endParaRPr>
          </a:p>
          <a:p>
            <a:pPr algn="ctr" marL="36830">
              <a:lnSpc>
                <a:spcPts val="1275"/>
              </a:lnSpc>
            </a:pP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I</a:t>
            </a:r>
            <a:endParaRPr sz="1100">
              <a:latin typeface="Calibri"/>
              <a:cs typeface="Calibri"/>
            </a:endParaRPr>
          </a:p>
          <a:p>
            <a:pPr marL="470534" marR="5080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[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30">
                <a:latin typeface="Calibri"/>
                <a:cs typeface="Calibri"/>
              </a:rPr>
              <a:t>]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1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10">
                <a:latin typeface="Calibri"/>
                <a:cs typeface="Calibri"/>
              </a:rPr>
              <a:t>OOP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1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150">
              <a:latin typeface="Times New Roman"/>
              <a:cs typeface="Times New Roman"/>
            </a:endParaRPr>
          </a:p>
          <a:p>
            <a:pPr marL="470534" marR="5080">
              <a:lnSpc>
                <a:spcPct val="1024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4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Ch</a:t>
            </a:r>
            <a:r>
              <a:rPr dirty="0" sz="1100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21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5117" y="309943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9879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262558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5117" y="10386694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281049" y="4424584"/>
          <a:ext cx="4832350" cy="1582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325"/>
                <a:gridCol w="1645018"/>
                <a:gridCol w="2751574"/>
              </a:tblGrid>
              <a:tr h="477964">
                <a:tc>
                  <a:txBody>
                    <a:bodyPr/>
                    <a:lstStyle/>
                    <a:p>
                      <a:pPr/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7150" marR="693420">
                        <a:lnSpc>
                          <a:spcPct val="102299"/>
                        </a:lnSpc>
                      </a:pPr>
                      <a:r>
                        <a:rPr dirty="0" sz="1100" spc="-65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OV</a:t>
                      </a:r>
                      <a:r>
                        <a:rPr dirty="0" sz="11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100" spc="15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1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Coun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LE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100" spc="1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3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rr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72286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100" spc="2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 spc="1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7150" marR="850900">
                        <a:lnSpc>
                          <a:spcPct val="102400"/>
                        </a:lnSpc>
                      </a:pPr>
                      <a:r>
                        <a:rPr dirty="0" sz="1100" spc="-65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OV</a:t>
                      </a:r>
                      <a:r>
                        <a:rPr dirty="0" sz="11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100" spc="1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1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25">
                          <a:latin typeface="Calibri"/>
                          <a:cs typeface="Calibri"/>
                        </a:rPr>
                        <a:t>[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100" spc="1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]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1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 spc="2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1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I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100" spc="1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 spc="2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1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I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100" spc="-65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100" spc="1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25">
                          <a:latin typeface="Calibri"/>
                          <a:cs typeface="Calibri"/>
                        </a:rPr>
                        <a:t>[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100" spc="1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]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01040">
                        <a:lnSpc>
                          <a:spcPct val="100000"/>
                        </a:lnSpc>
                      </a:pP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;</a:t>
                      </a:r>
                      <a:r>
                        <a:rPr dirty="0" sz="1100" spc="-2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3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 spc="-4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100" spc="3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100" spc="-3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100" spc="3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nd</a:t>
                      </a:r>
                      <a:r>
                        <a:rPr dirty="0" sz="1100" spc="4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100" spc="-10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100" spc="3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 spc="13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 spc="3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100" spc="4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100" spc="-1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100" spc="-3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 spc="-6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1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100" spc="-3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332041">
                <a:tc>
                  <a:txBody>
                    <a:bodyPr/>
                    <a:lstStyle/>
                    <a:p>
                      <a:pPr/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7150" marR="929640">
                        <a:lnSpc>
                          <a:spcPct val="102400"/>
                        </a:lnSpc>
                      </a:pPr>
                      <a:r>
                        <a:rPr dirty="0" sz="1100" spc="10">
                          <a:latin typeface="Calibri"/>
                          <a:cs typeface="Calibri"/>
                        </a:rPr>
                        <a:t>J</a:t>
                      </a:r>
                      <a:r>
                        <a:rPr dirty="0" sz="1100" spc="2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1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OOP</a:t>
                      </a:r>
                      <a:r>
                        <a:rPr dirty="0" sz="11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2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 spc="1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01040">
                        <a:lnSpc>
                          <a:spcPct val="100000"/>
                        </a:lnSpc>
                      </a:pP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;</a:t>
                      </a:r>
                      <a:r>
                        <a:rPr dirty="0" sz="1100" spc="-2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J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100" spc="-2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 spc="-3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502" y="473083"/>
            <a:ext cx="2219325" cy="540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69950">
              <a:lnSpc>
                <a:spcPts val="143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un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v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30">
                <a:solidFill>
                  <a:srgbClr val="006FC0"/>
                </a:solidFill>
                <a:latin typeface="Bernard MT Condensed"/>
                <a:cs typeface="Bernard MT Condensed"/>
              </a:rPr>
              <a:t>s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3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ll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 marL="12700">
              <a:lnSpc>
                <a:spcPts val="138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ar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m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om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pu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19544" y="71119"/>
            <a:ext cx="842645" cy="1033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5502" y="2413272"/>
            <a:ext cx="2322195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75310" algn="l"/>
              </a:tabLst>
            </a:pP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5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.i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	</a:t>
            </a:r>
            <a:r>
              <a:rPr dirty="0" sz="2150" spc="-25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g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22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-7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 spc="-35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f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9152" y="2760027"/>
            <a:ext cx="5989320" cy="0"/>
          </a:xfrm>
          <a:custGeom>
            <a:avLst/>
            <a:gdLst/>
            <a:ahLst/>
            <a:cxnLst/>
            <a:rect l="l" t="t" r="r" b="b"/>
            <a:pathLst>
              <a:path w="5989320" h="0">
                <a:moveTo>
                  <a:pt x="0" y="0"/>
                </a:moveTo>
                <a:lnTo>
                  <a:pt x="5989320" y="0"/>
                </a:lnTo>
              </a:path>
            </a:pathLst>
          </a:custGeom>
          <a:ln w="1079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303274" y="2959512"/>
            <a:ext cx="2403475" cy="3237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2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marL="470534">
              <a:lnSpc>
                <a:spcPts val="1300"/>
              </a:lnSpc>
              <a:spcBef>
                <a:spcPts val="30"/>
              </a:spcBef>
            </a:pP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t</a:t>
            </a:r>
            <a:r>
              <a:rPr dirty="0" sz="1100" spc="-15">
                <a:latin typeface="Calibri"/>
                <a:cs typeface="Calibri"/>
              </a:rPr>
              <a:t>r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15">
                <a:latin typeface="Calibri"/>
                <a:cs typeface="Calibri"/>
              </a:rPr>
              <a:t>n</a:t>
            </a:r>
            <a:r>
              <a:rPr dirty="0" sz="1100" spc="5">
                <a:latin typeface="Calibri"/>
                <a:cs typeface="Calibri"/>
              </a:rPr>
              <a:t>g</a:t>
            </a:r>
            <a:r>
              <a:rPr dirty="0" sz="1100" spc="10">
                <a:latin typeface="Calibri"/>
                <a:cs typeface="Calibri"/>
              </a:rPr>
              <a:t>1</a:t>
            </a:r>
            <a:r>
              <a:rPr dirty="0" sz="1100" spc="-6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100" spc="-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'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10">
                <a:latin typeface="Calibri"/>
                <a:cs typeface="Calibri"/>
              </a:rPr>
              <a:t>E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5">
                <a:latin typeface="Calibri"/>
                <a:cs typeface="Calibri"/>
              </a:rPr>
              <a:t>P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OF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-35">
                <a:latin typeface="Calibri"/>
                <a:cs typeface="Calibri"/>
              </a:rPr>
              <a:t>$</a:t>
            </a:r>
            <a:r>
              <a:rPr dirty="0" sz="1100">
                <a:latin typeface="Calibri"/>
                <a:cs typeface="Calibri"/>
              </a:rPr>
              <a:t>'</a:t>
            </a:r>
            <a:endParaRPr sz="1100">
              <a:latin typeface="Calibri"/>
              <a:cs typeface="Calibri"/>
            </a:endParaRPr>
          </a:p>
          <a:p>
            <a:pPr marL="470534">
              <a:lnSpc>
                <a:spcPts val="1300"/>
              </a:lnSpc>
            </a:pP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45">
                <a:latin typeface="Calibri"/>
                <a:cs typeface="Calibri"/>
              </a:rPr>
              <a:t>e</a:t>
            </a:r>
            <a:r>
              <a:rPr dirty="0" sz="1100" spc="15">
                <a:latin typeface="Calibri"/>
                <a:cs typeface="Calibri"/>
              </a:rPr>
              <a:t>n</a:t>
            </a:r>
            <a:r>
              <a:rPr dirty="0" sz="1100" spc="5">
                <a:latin typeface="Calibri"/>
                <a:cs typeface="Calibri"/>
              </a:rPr>
              <a:t>g</a:t>
            </a:r>
            <a:r>
              <a:rPr dirty="0" sz="1100" spc="5">
                <a:latin typeface="Calibri"/>
                <a:cs typeface="Calibri"/>
              </a:rPr>
              <a:t>th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0000FF"/>
                </a:solidFill>
                <a:latin typeface="Calibri"/>
                <a:cs typeface="Calibri"/>
              </a:rPr>
              <a:t>Q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35">
                <a:latin typeface="Calibri"/>
                <a:cs typeface="Calibri"/>
              </a:rPr>
              <a:t>(</a:t>
            </a:r>
            <a:r>
              <a:rPr dirty="0" sz="1100" spc="-40">
                <a:latin typeface="Calibri"/>
                <a:cs typeface="Calibri"/>
              </a:rPr>
              <a:t>$</a:t>
            </a:r>
            <a:r>
              <a:rPr dirty="0" sz="1100" spc="35">
                <a:latin typeface="Calibri"/>
                <a:cs typeface="Calibri"/>
              </a:rPr>
              <a:t>-</a:t>
            </a:r>
            <a:r>
              <a:rPr dirty="0" sz="1100" spc="20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t</a:t>
            </a:r>
            <a:r>
              <a:rPr dirty="0" sz="1100" spc="-15">
                <a:latin typeface="Calibri"/>
                <a:cs typeface="Calibri"/>
              </a:rPr>
              <a:t>r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1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g</a:t>
            </a:r>
            <a:r>
              <a:rPr dirty="0" sz="1100" spc="-45">
                <a:latin typeface="Calibri"/>
                <a:cs typeface="Calibri"/>
              </a:rPr>
              <a:t>1)</a:t>
            </a:r>
            <a:endParaRPr sz="1100">
              <a:latin typeface="Calibri"/>
              <a:cs typeface="Calibri"/>
            </a:endParaRPr>
          </a:p>
          <a:p>
            <a:pPr marL="470534">
              <a:lnSpc>
                <a:spcPct val="100000"/>
              </a:lnSpc>
              <a:spcBef>
                <a:spcPts val="30"/>
              </a:spcBef>
            </a:pP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t</a:t>
            </a:r>
            <a:r>
              <a:rPr dirty="0" sz="1100" spc="-15">
                <a:latin typeface="Calibri"/>
                <a:cs typeface="Calibri"/>
              </a:rPr>
              <a:t>r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15">
                <a:latin typeface="Calibri"/>
                <a:cs typeface="Calibri"/>
              </a:rPr>
              <a:t>n</a:t>
            </a:r>
            <a:r>
              <a:rPr dirty="0" sz="1100" spc="5">
                <a:latin typeface="Calibri"/>
                <a:cs typeface="Calibri"/>
              </a:rPr>
              <a:t>g</a:t>
            </a:r>
            <a:r>
              <a:rPr dirty="0" sz="1100" spc="10">
                <a:latin typeface="Calibri"/>
                <a:cs typeface="Calibri"/>
              </a:rPr>
              <a:t>2</a:t>
            </a:r>
            <a:r>
              <a:rPr dirty="0" sz="1100" spc="-70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100" spc="-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latin typeface="Calibri"/>
                <a:cs typeface="Calibri"/>
              </a:rPr>
              <a:t>LE</a:t>
            </a:r>
            <a:r>
              <a:rPr dirty="0" sz="1100" spc="10">
                <a:latin typeface="Calibri"/>
                <a:cs typeface="Calibri"/>
              </a:rPr>
              <a:t>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-4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dirty="0" sz="1100" spc="-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35">
                <a:latin typeface="Calibri"/>
                <a:cs typeface="Calibri"/>
              </a:rPr>
              <a:t>(</a:t>
            </a:r>
            <a:r>
              <a:rPr dirty="0" sz="1100" spc="-35">
                <a:latin typeface="Calibri"/>
                <a:cs typeface="Calibri"/>
              </a:rPr>
              <a:t>0</a:t>
            </a:r>
            <a:r>
              <a:rPr dirty="0" sz="1100" spc="5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470534" marR="936625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70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@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AX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AX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1150">
              <a:latin typeface="Times New Roman"/>
              <a:cs typeface="Times New Roman"/>
            </a:endParaRPr>
          </a:p>
          <a:p>
            <a:pPr marL="470534" marR="991869">
              <a:lnSpc>
                <a:spcPct val="102400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25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7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45">
                <a:latin typeface="Calibri"/>
                <a:cs typeface="Calibri"/>
              </a:rPr>
              <a:t>e</a:t>
            </a:r>
            <a:r>
              <a:rPr dirty="0" sz="1100" spc="15">
                <a:latin typeface="Calibri"/>
                <a:cs typeface="Calibri"/>
              </a:rPr>
              <a:t>n</a:t>
            </a:r>
            <a:r>
              <a:rPr dirty="0" sz="1100" spc="5">
                <a:latin typeface="Calibri"/>
                <a:cs typeface="Calibri"/>
              </a:rPr>
              <a:t>g</a:t>
            </a:r>
            <a:r>
              <a:rPr dirty="0" sz="1100" spc="5">
                <a:latin typeface="Calibri"/>
                <a:cs typeface="Calibri"/>
              </a:rPr>
              <a:t>th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10"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  <a:p>
            <a:pPr algn="just" marL="470534" marR="1080135">
              <a:lnSpc>
                <a:spcPct val="99500"/>
              </a:lnSpc>
              <a:spcBef>
                <a:spcPts val="35"/>
              </a:spcBef>
            </a:pPr>
            <a:r>
              <a:rPr dirty="0" sz="1100" spc="-15">
                <a:latin typeface="Calibri"/>
                <a:cs typeface="Calibri"/>
              </a:rPr>
              <a:t>LE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t</a:t>
            </a:r>
            <a:r>
              <a:rPr dirty="0" sz="1100" spc="-15">
                <a:latin typeface="Calibri"/>
                <a:cs typeface="Calibri"/>
              </a:rPr>
              <a:t>r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15">
                <a:latin typeface="Calibri"/>
                <a:cs typeface="Calibri"/>
              </a:rPr>
              <a:t>n</a:t>
            </a:r>
            <a:r>
              <a:rPr dirty="0" sz="1100" spc="5">
                <a:latin typeface="Calibri"/>
                <a:cs typeface="Calibri"/>
              </a:rPr>
              <a:t>g</a:t>
            </a:r>
            <a:r>
              <a:rPr dirty="0" sz="1100" spc="10">
                <a:latin typeface="Calibri"/>
                <a:cs typeface="Calibri"/>
              </a:rPr>
              <a:t>1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5">
                <a:latin typeface="Calibri"/>
                <a:cs typeface="Calibri"/>
              </a:rPr>
              <a:t>LE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t</a:t>
            </a:r>
            <a:r>
              <a:rPr dirty="0" sz="1100" spc="-15">
                <a:latin typeface="Calibri"/>
                <a:cs typeface="Calibri"/>
              </a:rPr>
              <a:t>r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15">
                <a:latin typeface="Calibri"/>
                <a:cs typeface="Calibri"/>
              </a:rPr>
              <a:t>n</a:t>
            </a:r>
            <a:r>
              <a:rPr dirty="0" sz="1100" spc="5">
                <a:latin typeface="Calibri"/>
                <a:cs typeface="Calibri"/>
              </a:rPr>
              <a:t>g</a:t>
            </a:r>
            <a:r>
              <a:rPr dirty="0" sz="1100" spc="10">
                <a:latin typeface="Calibri"/>
                <a:cs typeface="Calibri"/>
              </a:rPr>
              <a:t>2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0">
                <a:latin typeface="Calibri"/>
                <a:cs typeface="Calibri"/>
              </a:rPr>
              <a:t>P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45">
                <a:latin typeface="Calibri"/>
                <a:cs typeface="Calibri"/>
              </a:rPr>
              <a:t>V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10">
                <a:latin typeface="Calibri"/>
                <a:cs typeface="Calibri"/>
              </a:rPr>
              <a:t>B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1150">
              <a:latin typeface="Times New Roman"/>
              <a:cs typeface="Times New Roman"/>
            </a:endParaRPr>
          </a:p>
          <a:p>
            <a:pPr marL="470534" marR="1144270">
              <a:lnSpc>
                <a:spcPct val="102400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4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Ch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3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21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5117" y="309943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9879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262558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5117" y="10386694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502" y="473083"/>
            <a:ext cx="2219325" cy="540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69950">
              <a:lnSpc>
                <a:spcPts val="143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un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v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30">
                <a:solidFill>
                  <a:srgbClr val="006FC0"/>
                </a:solidFill>
                <a:latin typeface="Bernard MT Condensed"/>
                <a:cs typeface="Bernard MT Condensed"/>
              </a:rPr>
              <a:t>s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3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ll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 marL="12700">
              <a:lnSpc>
                <a:spcPts val="138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ar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m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om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pu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19544" y="71119"/>
            <a:ext cx="842645" cy="1033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5502" y="2413272"/>
            <a:ext cx="389255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5.ii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49579" y="2413272"/>
            <a:ext cx="1706245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g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22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-40">
                <a:solidFill>
                  <a:srgbClr val="17365D"/>
                </a:solidFill>
                <a:latin typeface="Cambria"/>
                <a:cs typeface="Cambria"/>
              </a:rPr>
              <a:t>v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 spc="-35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9152" y="2760027"/>
            <a:ext cx="5989320" cy="0"/>
          </a:xfrm>
          <a:custGeom>
            <a:avLst/>
            <a:gdLst/>
            <a:ahLst/>
            <a:cxnLst/>
            <a:rect l="l" t="t" r="r" b="b"/>
            <a:pathLst>
              <a:path w="5989320" h="0">
                <a:moveTo>
                  <a:pt x="0" y="0"/>
                </a:moveTo>
                <a:lnTo>
                  <a:pt x="5989320" y="0"/>
                </a:lnTo>
              </a:path>
            </a:pathLst>
          </a:custGeom>
          <a:ln w="1079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303274" y="2959512"/>
            <a:ext cx="1948814" cy="392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2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marL="594360" marR="15240">
              <a:lnSpc>
                <a:spcPct val="99500"/>
              </a:lnSpc>
              <a:spcBef>
                <a:spcPts val="40"/>
              </a:spcBef>
            </a:pP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t</a:t>
            </a:r>
            <a:r>
              <a:rPr dirty="0" sz="1100" spc="-15">
                <a:latin typeface="Calibri"/>
                <a:cs typeface="Calibri"/>
              </a:rPr>
              <a:t>r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1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g</a:t>
            </a:r>
            <a:r>
              <a:rPr dirty="0" sz="1100" spc="-100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100" spc="4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'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-35">
                <a:latin typeface="Calibri"/>
                <a:cs typeface="Calibri"/>
              </a:rPr>
              <a:t>$</a:t>
            </a:r>
            <a:r>
              <a:rPr dirty="0" sz="1100">
                <a:latin typeface="Calibri"/>
                <a:cs typeface="Calibri"/>
              </a:rPr>
              <a:t>'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45">
                <a:latin typeface="Calibri"/>
                <a:cs typeface="Calibri"/>
              </a:rPr>
              <a:t>e</a:t>
            </a:r>
            <a:r>
              <a:rPr dirty="0" sz="1100" spc="15">
                <a:latin typeface="Calibri"/>
                <a:cs typeface="Calibri"/>
              </a:rPr>
              <a:t>n</a:t>
            </a:r>
            <a:r>
              <a:rPr dirty="0" sz="1100" spc="5">
                <a:latin typeface="Calibri"/>
                <a:cs typeface="Calibri"/>
              </a:rPr>
              <a:t>g</a:t>
            </a:r>
            <a:r>
              <a:rPr dirty="0" sz="1100" spc="5">
                <a:latin typeface="Calibri"/>
                <a:cs typeface="Calibri"/>
              </a:rPr>
              <a:t>th</a:t>
            </a:r>
            <a:r>
              <a:rPr dirty="0" sz="1100" spc="-90"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0000FF"/>
                </a:solidFill>
                <a:latin typeface="Calibri"/>
                <a:cs typeface="Calibri"/>
              </a:rPr>
              <a:t>Q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35">
                <a:latin typeface="Calibri"/>
                <a:cs typeface="Calibri"/>
              </a:rPr>
              <a:t>(</a:t>
            </a:r>
            <a:r>
              <a:rPr dirty="0" sz="1100" spc="-35">
                <a:latin typeface="Calibri"/>
                <a:cs typeface="Calibri"/>
              </a:rPr>
              <a:t>$</a:t>
            </a:r>
            <a:r>
              <a:rPr dirty="0" sz="1100" spc="35">
                <a:latin typeface="Calibri"/>
                <a:cs typeface="Calibri"/>
              </a:rPr>
              <a:t>-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t</a:t>
            </a:r>
            <a:r>
              <a:rPr dirty="0" sz="1100" spc="-15">
                <a:latin typeface="Calibri"/>
                <a:cs typeface="Calibri"/>
              </a:rPr>
              <a:t>r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15">
                <a:latin typeface="Calibri"/>
                <a:cs typeface="Calibri"/>
              </a:rPr>
              <a:t>n</a:t>
            </a:r>
            <a:r>
              <a:rPr dirty="0" sz="1100" spc="5">
                <a:latin typeface="Calibri"/>
                <a:cs typeface="Calibri"/>
              </a:rPr>
              <a:t>g)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25">
                <a:latin typeface="Calibri"/>
                <a:cs typeface="Calibri"/>
              </a:rPr>
              <a:t>v</a:t>
            </a:r>
            <a:r>
              <a:rPr dirty="0" sz="1100" spc="-15">
                <a:latin typeface="Calibri"/>
                <a:cs typeface="Calibri"/>
              </a:rPr>
              <a:t>r</a:t>
            </a:r>
            <a:r>
              <a:rPr dirty="0" sz="1100" spc="5">
                <a:latin typeface="Calibri"/>
                <a:cs typeface="Calibri"/>
              </a:rPr>
              <a:t>s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100" spc="-4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45">
                <a:latin typeface="Calibri"/>
                <a:cs typeface="Calibri"/>
              </a:rPr>
              <a:t>e</a:t>
            </a:r>
            <a:r>
              <a:rPr dirty="0" sz="1100" spc="15">
                <a:latin typeface="Calibri"/>
                <a:cs typeface="Calibri"/>
              </a:rPr>
              <a:t>n</a:t>
            </a:r>
            <a:r>
              <a:rPr dirty="0" sz="1100" spc="5">
                <a:latin typeface="Calibri"/>
                <a:cs typeface="Calibri"/>
              </a:rPr>
              <a:t>g</a:t>
            </a:r>
            <a:r>
              <a:rPr dirty="0" sz="1100" spc="5">
                <a:latin typeface="Calibri"/>
                <a:cs typeface="Calibri"/>
              </a:rPr>
              <a:t>th</a:t>
            </a:r>
            <a:r>
              <a:rPr dirty="0" sz="1100" spc="-90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-4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dirty="0" sz="1100" spc="7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35">
                <a:latin typeface="Calibri"/>
                <a:cs typeface="Calibri"/>
              </a:rPr>
              <a:t>(</a:t>
            </a:r>
            <a:r>
              <a:rPr dirty="0" sz="1100" spc="-35">
                <a:latin typeface="Calibri"/>
                <a:cs typeface="Calibri"/>
              </a:rPr>
              <a:t>0</a:t>
            </a:r>
            <a:r>
              <a:rPr dirty="0" sz="1100" spc="5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594360" marR="377825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20">
                <a:latin typeface="Calibri"/>
                <a:cs typeface="Calibri"/>
              </a:rPr>
              <a:t>@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AX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AX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200">
              <a:latin typeface="Times New Roman"/>
              <a:cs typeface="Times New Roman"/>
            </a:endParaRPr>
          </a:p>
          <a:p>
            <a:pPr marL="594360">
              <a:lnSpc>
                <a:spcPct val="100000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25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45">
                <a:latin typeface="Calibri"/>
                <a:cs typeface="Calibri"/>
              </a:rPr>
              <a:t>e</a:t>
            </a:r>
            <a:r>
              <a:rPr dirty="0" sz="1100" spc="15">
                <a:latin typeface="Calibri"/>
                <a:cs typeface="Calibri"/>
              </a:rPr>
              <a:t>n</a:t>
            </a:r>
            <a:r>
              <a:rPr dirty="0" sz="1100" spc="5">
                <a:latin typeface="Calibri"/>
                <a:cs typeface="Calibri"/>
              </a:rPr>
              <a:t>g</a:t>
            </a:r>
            <a:r>
              <a:rPr dirty="0" sz="1100" spc="5">
                <a:latin typeface="Calibri"/>
                <a:cs typeface="Calibri"/>
              </a:rPr>
              <a:t>th</a:t>
            </a:r>
            <a:endParaRPr sz="1100">
              <a:latin typeface="Calibri"/>
              <a:cs typeface="Calibri"/>
            </a:endParaRPr>
          </a:p>
          <a:p>
            <a:pPr marL="594360" marR="5080">
              <a:lnSpc>
                <a:spcPct val="102299"/>
              </a:lnSpc>
            </a:pPr>
            <a:r>
              <a:rPr dirty="0" sz="1100" spc="-15">
                <a:latin typeface="Calibri"/>
                <a:cs typeface="Calibri"/>
              </a:rPr>
              <a:t>LE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t</a:t>
            </a:r>
            <a:r>
              <a:rPr dirty="0" sz="1100" spc="-15">
                <a:latin typeface="Calibri"/>
                <a:cs typeface="Calibri"/>
              </a:rPr>
              <a:t>r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15">
                <a:latin typeface="Calibri"/>
                <a:cs typeface="Calibri"/>
              </a:rPr>
              <a:t>n</a:t>
            </a:r>
            <a:r>
              <a:rPr dirty="0" sz="1100" spc="5">
                <a:latin typeface="Calibri"/>
                <a:cs typeface="Calibri"/>
              </a:rPr>
              <a:t>g</a:t>
            </a:r>
            <a:r>
              <a:rPr dirty="0" sz="1100" spc="-25">
                <a:latin typeface="Calibri"/>
                <a:cs typeface="Calibri"/>
              </a:rPr>
              <a:t>+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45">
                <a:latin typeface="Calibri"/>
                <a:cs typeface="Calibri"/>
              </a:rPr>
              <a:t>e</a:t>
            </a:r>
            <a:r>
              <a:rPr dirty="0" sz="1100" spc="15">
                <a:latin typeface="Calibri"/>
                <a:cs typeface="Calibri"/>
              </a:rPr>
              <a:t>n</a:t>
            </a:r>
            <a:r>
              <a:rPr dirty="0" sz="1100" spc="5">
                <a:latin typeface="Calibri"/>
                <a:cs typeface="Calibri"/>
              </a:rPr>
              <a:t>g</a:t>
            </a:r>
            <a:r>
              <a:rPr dirty="0" sz="1100" spc="5">
                <a:latin typeface="Calibri"/>
                <a:cs typeface="Calibri"/>
              </a:rPr>
              <a:t>t</a:t>
            </a:r>
            <a:r>
              <a:rPr dirty="0" sz="1100" spc="25">
                <a:latin typeface="Calibri"/>
                <a:cs typeface="Calibri"/>
              </a:rPr>
              <a:t>h</a:t>
            </a:r>
            <a:r>
              <a:rPr dirty="0" sz="1100" spc="35">
                <a:latin typeface="Calibri"/>
                <a:cs typeface="Calibri"/>
              </a:rPr>
              <a:t>-</a:t>
            </a:r>
            <a:r>
              <a:rPr dirty="0" sz="1100" spc="10">
                <a:latin typeface="Calibri"/>
                <a:cs typeface="Calibri"/>
              </a:rPr>
              <a:t>1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5">
                <a:latin typeface="Calibri"/>
                <a:cs typeface="Calibri"/>
              </a:rPr>
              <a:t>LE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</a:t>
            </a:r>
            <a:r>
              <a:rPr dirty="0" sz="1100" spc="25">
                <a:latin typeface="Calibri"/>
                <a:cs typeface="Calibri"/>
              </a:rPr>
              <a:t>v</a:t>
            </a:r>
            <a:r>
              <a:rPr dirty="0" sz="1100" spc="-15">
                <a:latin typeface="Calibri"/>
                <a:cs typeface="Calibri"/>
              </a:rPr>
              <a:t>r</a:t>
            </a:r>
            <a:r>
              <a:rPr dirty="0" sz="1100" spc="5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1100">
              <a:latin typeface="Times New Roman"/>
              <a:cs typeface="Times New Roman"/>
            </a:endParaRPr>
          </a:p>
          <a:p>
            <a:pPr marL="41275">
              <a:lnSpc>
                <a:spcPct val="100000"/>
              </a:lnSpc>
            </a:pP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5">
                <a:latin typeface="Calibri"/>
                <a:cs typeface="Calibri"/>
              </a:rPr>
              <a:t>P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: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[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5">
                <a:latin typeface="Calibri"/>
                <a:cs typeface="Calibri"/>
              </a:rPr>
              <a:t>]</a:t>
            </a:r>
            <a:endParaRPr sz="1100">
              <a:latin typeface="Calibri"/>
              <a:cs typeface="Calibri"/>
            </a:endParaRPr>
          </a:p>
          <a:p>
            <a:pPr marL="594360" marR="596265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[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30">
                <a:latin typeface="Calibri"/>
                <a:cs typeface="Calibri"/>
              </a:rPr>
              <a:t>]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7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AL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I</a:t>
            </a:r>
            <a:endParaRPr sz="1100">
              <a:latin typeface="Calibri"/>
              <a:cs typeface="Calibri"/>
            </a:endParaRPr>
          </a:p>
          <a:p>
            <a:pPr marL="59436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5">
                <a:latin typeface="Calibri"/>
                <a:cs typeface="Calibri"/>
              </a:rPr>
              <a:t>I</a:t>
            </a:r>
            <a:endParaRPr sz="1100">
              <a:latin typeface="Calibri"/>
              <a:cs typeface="Calibri"/>
            </a:endParaRPr>
          </a:p>
          <a:p>
            <a:pPr marL="594360">
              <a:lnSpc>
                <a:spcPct val="100000"/>
              </a:lnSpc>
              <a:spcBef>
                <a:spcPts val="30"/>
              </a:spcBef>
            </a:pP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10">
                <a:latin typeface="Calibri"/>
                <a:cs typeface="Calibri"/>
              </a:rPr>
              <a:t>OOP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5">
                <a:latin typeface="Calibri"/>
                <a:cs typeface="Calibri"/>
              </a:rPr>
              <a:t>P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1150">
              <a:latin typeface="Times New Roman"/>
              <a:cs typeface="Times New Roman"/>
            </a:endParaRPr>
          </a:p>
          <a:p>
            <a:pPr marL="594360" marR="565150">
              <a:lnSpc>
                <a:spcPct val="102400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4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Ch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2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1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5117" y="309943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9879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62558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5117" y="10386694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502" y="473083"/>
            <a:ext cx="2219325" cy="540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69950">
              <a:lnSpc>
                <a:spcPts val="143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un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v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30">
                <a:solidFill>
                  <a:srgbClr val="006FC0"/>
                </a:solidFill>
                <a:latin typeface="Bernard MT Condensed"/>
                <a:cs typeface="Bernard MT Condensed"/>
              </a:rPr>
              <a:t>s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3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ll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 marL="12700">
              <a:lnSpc>
                <a:spcPts val="138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ar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m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om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pu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19544" y="71119"/>
            <a:ext cx="842645" cy="1033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5502" y="2413272"/>
            <a:ext cx="464820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5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.i</a:t>
            </a:r>
            <a:r>
              <a:rPr dirty="0" sz="2150" spc="-10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27885" y="2413272"/>
            <a:ext cx="3354070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-1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h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-7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ct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35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ea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h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20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in</a:t>
            </a:r>
            <a:r>
              <a:rPr dirty="0" sz="2150" spc="10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11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35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g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9152" y="2760027"/>
            <a:ext cx="5989320" cy="0"/>
          </a:xfrm>
          <a:custGeom>
            <a:avLst/>
            <a:gdLst/>
            <a:ahLst/>
            <a:cxnLst/>
            <a:rect l="l" t="t" r="r" b="b"/>
            <a:pathLst>
              <a:path w="5989320" h="0">
                <a:moveTo>
                  <a:pt x="0" y="0"/>
                </a:moveTo>
                <a:lnTo>
                  <a:pt x="5989320" y="0"/>
                </a:lnTo>
              </a:path>
            </a:pathLst>
          </a:custGeom>
          <a:ln w="1079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303274" y="2959512"/>
            <a:ext cx="3086100" cy="6651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2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algn="just" marL="470534">
              <a:lnSpc>
                <a:spcPts val="1300"/>
              </a:lnSpc>
              <a:spcBef>
                <a:spcPts val="30"/>
              </a:spcBef>
            </a:pP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t</a:t>
            </a:r>
            <a:r>
              <a:rPr dirty="0" sz="1100" spc="-15">
                <a:latin typeface="Calibri"/>
                <a:cs typeface="Calibri"/>
              </a:rPr>
              <a:t>r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1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g</a:t>
            </a:r>
            <a:r>
              <a:rPr dirty="0" sz="1100" spc="-100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100" spc="-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'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S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-20">
                <a:latin typeface="Calibri"/>
                <a:cs typeface="Calibri"/>
              </a:rPr>
              <a:t>LLE</a:t>
            </a:r>
            <a:r>
              <a:rPr dirty="0" sz="1100" spc="-25">
                <a:latin typeface="Calibri"/>
                <a:cs typeface="Calibri"/>
              </a:rPr>
              <a:t>G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>
                <a:latin typeface="Calibri"/>
                <a:cs typeface="Calibri"/>
              </a:rPr>
              <a:t>'</a:t>
            </a:r>
            <a:endParaRPr sz="1100">
              <a:latin typeface="Calibri"/>
              <a:cs typeface="Calibri"/>
            </a:endParaRPr>
          </a:p>
          <a:p>
            <a:pPr algn="just" marL="470534">
              <a:lnSpc>
                <a:spcPts val="1300"/>
              </a:lnSpc>
            </a:pP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45">
                <a:latin typeface="Calibri"/>
                <a:cs typeface="Calibri"/>
              </a:rPr>
              <a:t>e</a:t>
            </a:r>
            <a:r>
              <a:rPr dirty="0" sz="1100" spc="15">
                <a:latin typeface="Calibri"/>
                <a:cs typeface="Calibri"/>
              </a:rPr>
              <a:t>n</a:t>
            </a:r>
            <a:r>
              <a:rPr dirty="0" sz="1100" spc="5">
                <a:latin typeface="Calibri"/>
                <a:cs typeface="Calibri"/>
              </a:rPr>
              <a:t>g</a:t>
            </a:r>
            <a:r>
              <a:rPr dirty="0" sz="1100" spc="5">
                <a:latin typeface="Calibri"/>
                <a:cs typeface="Calibri"/>
              </a:rPr>
              <a:t>th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0000FF"/>
                </a:solidFill>
                <a:latin typeface="Calibri"/>
                <a:cs typeface="Calibri"/>
              </a:rPr>
              <a:t>Q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35">
                <a:latin typeface="Calibri"/>
                <a:cs typeface="Calibri"/>
              </a:rPr>
              <a:t>(</a:t>
            </a:r>
            <a:r>
              <a:rPr dirty="0" sz="1100" spc="-40">
                <a:latin typeface="Calibri"/>
                <a:cs typeface="Calibri"/>
              </a:rPr>
              <a:t>$</a:t>
            </a:r>
            <a:r>
              <a:rPr dirty="0" sz="1100" spc="35">
                <a:latin typeface="Calibri"/>
                <a:cs typeface="Calibri"/>
              </a:rPr>
              <a:t>-</a:t>
            </a:r>
            <a:r>
              <a:rPr dirty="0" sz="1100" spc="20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t</a:t>
            </a:r>
            <a:r>
              <a:rPr dirty="0" sz="1100" spc="-15">
                <a:latin typeface="Calibri"/>
                <a:cs typeface="Calibri"/>
              </a:rPr>
              <a:t>r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15">
                <a:latin typeface="Calibri"/>
                <a:cs typeface="Calibri"/>
              </a:rPr>
              <a:t>n</a:t>
            </a:r>
            <a:r>
              <a:rPr dirty="0" sz="1100" spc="5">
                <a:latin typeface="Calibri"/>
                <a:cs typeface="Calibri"/>
              </a:rPr>
              <a:t>g)</a:t>
            </a:r>
            <a:endParaRPr sz="1100">
              <a:latin typeface="Calibri"/>
              <a:cs typeface="Calibri"/>
            </a:endParaRPr>
          </a:p>
          <a:p>
            <a:pPr algn="just" marL="470534">
              <a:lnSpc>
                <a:spcPct val="100000"/>
              </a:lnSpc>
              <a:spcBef>
                <a:spcPts val="30"/>
              </a:spcBef>
            </a:pPr>
            <a:r>
              <a:rPr dirty="0" sz="1100" spc="25">
                <a:latin typeface="Calibri"/>
                <a:cs typeface="Calibri"/>
              </a:rPr>
              <a:t>K</a:t>
            </a:r>
            <a:r>
              <a:rPr dirty="0" sz="1100" spc="50">
                <a:latin typeface="Calibri"/>
                <a:cs typeface="Calibri"/>
              </a:rPr>
              <a:t>e</a:t>
            </a:r>
            <a:r>
              <a:rPr dirty="0" sz="1100" spc="10">
                <a:latin typeface="Calibri"/>
                <a:cs typeface="Calibri"/>
              </a:rPr>
              <a:t>y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100" spc="-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'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>
                <a:latin typeface="Calibri"/>
                <a:cs typeface="Calibri"/>
              </a:rPr>
              <a:t>'</a:t>
            </a:r>
            <a:endParaRPr sz="1100">
              <a:latin typeface="Calibri"/>
              <a:cs typeface="Calibri"/>
            </a:endParaRPr>
          </a:p>
          <a:p>
            <a:pPr algn="just" marL="470534">
              <a:lnSpc>
                <a:spcPct val="100000"/>
              </a:lnSpc>
              <a:spcBef>
                <a:spcPts val="30"/>
              </a:spcBef>
            </a:pP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10">
                <a:latin typeface="Calibri"/>
                <a:cs typeface="Calibri"/>
              </a:rPr>
              <a:t>s</a:t>
            </a:r>
            <a:r>
              <a:rPr dirty="0" sz="1100" spc="10">
                <a:latin typeface="Calibri"/>
                <a:cs typeface="Calibri"/>
              </a:rPr>
              <a:t>1</a:t>
            </a:r>
            <a:r>
              <a:rPr dirty="0" sz="1100" spc="-6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100" spc="-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'</a:t>
            </a:r>
            <a:r>
              <a:rPr dirty="0" sz="1100" spc="35">
                <a:latin typeface="Calibri"/>
                <a:cs typeface="Calibri"/>
              </a:rPr>
              <a:t>-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10">
                <a:latin typeface="Calibri"/>
                <a:cs typeface="Calibri"/>
              </a:rPr>
              <a:t>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P</a:t>
            </a: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35">
                <a:latin typeface="Calibri"/>
                <a:cs typeface="Calibri"/>
              </a:rPr>
              <a:t>T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10">
                <a:latin typeface="Calibri"/>
                <a:cs typeface="Calibri"/>
              </a:rPr>
              <a:t>N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G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45">
                <a:latin typeface="Calibri"/>
                <a:cs typeface="Calibri"/>
              </a:rPr>
              <a:t>V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0">
                <a:latin typeface="Calibri"/>
                <a:cs typeface="Calibri"/>
              </a:rPr>
              <a:t>N</a:t>
            </a:r>
            <a:r>
              <a:rPr dirty="0" sz="1100" spc="-80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25">
                <a:latin typeface="Calibri"/>
                <a:cs typeface="Calibri"/>
              </a:rPr>
              <a:t>G</a:t>
            </a:r>
            <a:r>
              <a:rPr dirty="0" sz="1100" spc="-35">
                <a:latin typeface="Calibri"/>
                <a:cs typeface="Calibri"/>
              </a:rPr>
              <a:t>$</a:t>
            </a:r>
            <a:r>
              <a:rPr dirty="0" sz="1100">
                <a:latin typeface="Calibri"/>
                <a:cs typeface="Calibri"/>
              </a:rPr>
              <a:t>'</a:t>
            </a:r>
            <a:endParaRPr sz="1100">
              <a:latin typeface="Calibri"/>
              <a:cs typeface="Calibri"/>
            </a:endParaRPr>
          </a:p>
          <a:p>
            <a:pPr algn="just" marL="470534">
              <a:lnSpc>
                <a:spcPct val="100000"/>
              </a:lnSpc>
              <a:spcBef>
                <a:spcPts val="30"/>
              </a:spcBef>
            </a:pP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10">
                <a:latin typeface="Calibri"/>
                <a:cs typeface="Calibri"/>
              </a:rPr>
              <a:t>s</a:t>
            </a:r>
            <a:r>
              <a:rPr dirty="0" sz="1100" spc="10">
                <a:latin typeface="Calibri"/>
                <a:cs typeface="Calibri"/>
              </a:rPr>
              <a:t>2</a:t>
            </a:r>
            <a:r>
              <a:rPr dirty="0" sz="1100" spc="-6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1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'</a:t>
            </a:r>
            <a:r>
              <a:rPr dirty="0" sz="1100" spc="35">
                <a:latin typeface="Calibri"/>
                <a:cs typeface="Calibri"/>
              </a:rPr>
              <a:t>-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10">
                <a:latin typeface="Calibri"/>
                <a:cs typeface="Calibri"/>
              </a:rPr>
              <a:t>S</a:t>
            </a:r>
            <a:r>
              <a:rPr dirty="0" sz="1100" spc="-9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OT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P</a:t>
            </a: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35">
                <a:latin typeface="Calibri"/>
                <a:cs typeface="Calibri"/>
              </a:rPr>
              <a:t>T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10">
                <a:latin typeface="Calibri"/>
                <a:cs typeface="Calibri"/>
              </a:rPr>
              <a:t>N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G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45">
                <a:latin typeface="Calibri"/>
                <a:cs typeface="Calibri"/>
              </a:rPr>
              <a:t>V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0">
                <a:latin typeface="Calibri"/>
                <a:cs typeface="Calibri"/>
              </a:rPr>
              <a:t>N</a:t>
            </a:r>
            <a:r>
              <a:rPr dirty="0" sz="1100" spc="-80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25">
                <a:latin typeface="Calibri"/>
                <a:cs typeface="Calibri"/>
              </a:rPr>
              <a:t>G</a:t>
            </a:r>
            <a:r>
              <a:rPr dirty="0" sz="1100" spc="-35">
                <a:latin typeface="Calibri"/>
                <a:cs typeface="Calibri"/>
              </a:rPr>
              <a:t>$</a:t>
            </a:r>
            <a:r>
              <a:rPr dirty="0" sz="1100">
                <a:latin typeface="Calibri"/>
                <a:cs typeface="Calibri"/>
              </a:rPr>
              <a:t>'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algn="just" marL="470534">
              <a:lnSpc>
                <a:spcPct val="100000"/>
              </a:lnSpc>
              <a:spcBef>
                <a:spcPts val="30"/>
              </a:spcBef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AX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20">
                <a:latin typeface="Calibri"/>
                <a:cs typeface="Calibri"/>
              </a:rPr>
              <a:t>@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10"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marL="470534" marR="1851025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AX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AX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470534" marR="1835785">
              <a:lnSpc>
                <a:spcPct val="99500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K</a:t>
            </a:r>
            <a:r>
              <a:rPr dirty="0" sz="1100" spc="50">
                <a:latin typeface="Calibri"/>
                <a:cs typeface="Calibri"/>
              </a:rPr>
              <a:t>ey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2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21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L="470534" marR="1834514">
              <a:lnSpc>
                <a:spcPct val="102299"/>
              </a:lnSpc>
            </a:pPr>
            <a:r>
              <a:rPr dirty="0" sz="1100" spc="-15">
                <a:latin typeface="Calibri"/>
                <a:cs typeface="Calibri"/>
              </a:rPr>
              <a:t>LE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t</a:t>
            </a:r>
            <a:r>
              <a:rPr dirty="0" sz="1100" spc="-15">
                <a:latin typeface="Calibri"/>
                <a:cs typeface="Calibri"/>
              </a:rPr>
              <a:t>r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1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g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K</a:t>
            </a:r>
            <a:r>
              <a:rPr dirty="0" sz="1100" spc="45">
                <a:latin typeface="Calibri"/>
                <a:cs typeface="Calibri"/>
              </a:rPr>
              <a:t>e</a:t>
            </a:r>
            <a:r>
              <a:rPr dirty="0" sz="1100" spc="10">
                <a:latin typeface="Calibri"/>
                <a:cs typeface="Calibri"/>
              </a:rPr>
              <a:t>y</a:t>
            </a:r>
            <a:endParaRPr sz="1100">
              <a:latin typeface="Calibri"/>
              <a:cs typeface="Calibri"/>
            </a:endParaRPr>
          </a:p>
          <a:p>
            <a:pPr algn="just" marL="470534">
              <a:lnSpc>
                <a:spcPct val="100000"/>
              </a:lnSpc>
              <a:spcBef>
                <a:spcPts val="30"/>
              </a:spcBef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25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7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45">
                <a:latin typeface="Calibri"/>
                <a:cs typeface="Calibri"/>
              </a:rPr>
              <a:t>e</a:t>
            </a:r>
            <a:r>
              <a:rPr dirty="0" sz="1100" spc="15">
                <a:latin typeface="Calibri"/>
                <a:cs typeface="Calibri"/>
              </a:rPr>
              <a:t>n</a:t>
            </a:r>
            <a:r>
              <a:rPr dirty="0" sz="1100" spc="5">
                <a:latin typeface="Calibri"/>
                <a:cs typeface="Calibri"/>
              </a:rPr>
              <a:t>g</a:t>
            </a:r>
            <a:r>
              <a:rPr dirty="0" sz="1100" spc="5">
                <a:latin typeface="Calibri"/>
                <a:cs typeface="Calibri"/>
              </a:rPr>
              <a:t>th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470534">
              <a:lnSpc>
                <a:spcPct val="100000"/>
              </a:lnSpc>
            </a:pP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5">
                <a:latin typeface="Calibri"/>
                <a:cs typeface="Calibri"/>
              </a:rPr>
              <a:t>P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E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10">
                <a:latin typeface="Calibri"/>
                <a:cs typeface="Calibri"/>
              </a:rPr>
              <a:t>B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150">
              <a:latin typeface="Times New Roman"/>
              <a:cs typeface="Times New Roman"/>
            </a:endParaRPr>
          </a:p>
          <a:p>
            <a:pPr marL="470534" marR="1886585">
              <a:lnSpc>
                <a:spcPct val="102299"/>
              </a:lnSpc>
            </a:pPr>
            <a:r>
              <a:rPr dirty="0" sz="1100" spc="15">
                <a:latin typeface="Calibri"/>
                <a:cs typeface="Calibri"/>
              </a:rPr>
              <a:t>J</a:t>
            </a:r>
            <a:r>
              <a:rPr dirty="0" sz="1100" spc="10">
                <a:latin typeface="Calibri"/>
                <a:cs typeface="Calibri"/>
              </a:rPr>
              <a:t>E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P</a:t>
            </a: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-10">
                <a:latin typeface="Calibri"/>
                <a:cs typeface="Calibri"/>
              </a:rPr>
              <a:t>E</a:t>
            </a:r>
            <a:r>
              <a:rPr dirty="0" sz="1100" spc="25">
                <a:latin typeface="Calibri"/>
                <a:cs typeface="Calibri"/>
              </a:rPr>
              <a:t>NT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-15">
                <a:latin typeface="Calibri"/>
                <a:cs typeface="Calibri"/>
              </a:rPr>
              <a:t>LE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10">
                <a:latin typeface="Calibri"/>
                <a:cs typeface="Calibri"/>
              </a:rPr>
              <a:t>s</a:t>
            </a:r>
            <a:r>
              <a:rPr dirty="0" sz="1100" spc="10"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  <a:p>
            <a:pPr marL="470534" marR="1875789">
              <a:lnSpc>
                <a:spcPts val="1280"/>
              </a:lnSpc>
              <a:spcBef>
                <a:spcPts val="105"/>
              </a:spcBef>
            </a:pP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L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15">
                <a:latin typeface="Calibri"/>
                <a:cs typeface="Calibri"/>
              </a:rPr>
              <a:t>sp</a:t>
            </a:r>
            <a:r>
              <a:rPr dirty="0" sz="1100" spc="45">
                <a:latin typeface="Calibri"/>
                <a:cs typeface="Calibri"/>
              </a:rPr>
              <a:t>l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y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J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P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45">
                <a:latin typeface="Calibri"/>
                <a:cs typeface="Calibri"/>
              </a:rPr>
              <a:t>V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0">
                <a:latin typeface="Calibri"/>
                <a:cs typeface="Calibri"/>
              </a:rPr>
              <a:t>R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25">
                <a:latin typeface="Calibri"/>
                <a:cs typeface="Calibri"/>
              </a:rPr>
              <a:t>P</a:t>
            </a: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:</a:t>
            </a:r>
            <a:r>
              <a:rPr dirty="0" sz="1100" spc="-100">
                <a:latin typeface="Calibri"/>
                <a:cs typeface="Calibri"/>
              </a:rPr>
              <a:t> </a:t>
            </a:r>
            <a:r>
              <a:rPr dirty="0" sz="1100" spc="-15">
                <a:latin typeface="Calibri"/>
                <a:cs typeface="Calibri"/>
              </a:rPr>
              <a:t>LE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6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10">
                <a:latin typeface="Calibri"/>
                <a:cs typeface="Calibri"/>
              </a:rPr>
              <a:t>s</a:t>
            </a:r>
            <a:r>
              <a:rPr dirty="0" sz="1100" spc="10"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  <a:p>
            <a:pPr marL="12700" indent="457834">
              <a:lnSpc>
                <a:spcPct val="100000"/>
              </a:lnSpc>
              <a:spcBef>
                <a:spcPts val="30"/>
              </a:spcBef>
            </a:pP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L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15">
                <a:latin typeface="Calibri"/>
                <a:cs typeface="Calibri"/>
              </a:rPr>
              <a:t>sp</a:t>
            </a:r>
            <a:r>
              <a:rPr dirty="0" sz="1100" spc="45">
                <a:latin typeface="Calibri"/>
                <a:cs typeface="Calibri"/>
              </a:rPr>
              <a:t>l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y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150">
              <a:latin typeface="Times New Roman"/>
              <a:cs typeface="Times New Roman"/>
            </a:endParaRPr>
          </a:p>
          <a:p>
            <a:pPr marL="470534" marR="1835785" indent="-458470">
              <a:lnSpc>
                <a:spcPct val="102499"/>
              </a:lnSpc>
            </a:pP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45">
                <a:latin typeface="Calibri"/>
                <a:cs typeface="Calibri"/>
              </a:rPr>
              <a:t>V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5">
                <a:latin typeface="Calibri"/>
                <a:cs typeface="Calibri"/>
              </a:rPr>
              <a:t>:</a:t>
            </a:r>
            <a:r>
              <a:rPr dirty="0" sz="1100">
                <a:latin typeface="Calibri"/>
                <a:cs typeface="Calibri"/>
              </a:rPr>
              <a:t>  </a:t>
            </a:r>
            <a:r>
              <a:rPr dirty="0" sz="1100" spc="-7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4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Ch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21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15">
                <a:latin typeface="Calibri"/>
                <a:cs typeface="Calibri"/>
              </a:rPr>
              <a:t>sp</a:t>
            </a:r>
            <a:r>
              <a:rPr dirty="0" sz="1100" spc="45">
                <a:latin typeface="Calibri"/>
                <a:cs typeface="Calibri"/>
              </a:rPr>
              <a:t>l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y</a:t>
            </a:r>
            <a:r>
              <a:rPr dirty="0" sz="1100" spc="-75">
                <a:latin typeface="Calibri"/>
                <a:cs typeface="Calibri"/>
              </a:rPr>
              <a:t> 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dirty="0" sz="1100" spc="-5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OC</a:t>
            </a:r>
            <a:r>
              <a:rPr dirty="0" sz="1100" spc="-9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R</a:t>
            </a:r>
            <a:endParaRPr sz="1100">
              <a:latin typeface="Calibri"/>
              <a:cs typeface="Calibri"/>
            </a:endParaRPr>
          </a:p>
          <a:p>
            <a:pPr marL="470534" marR="1835785">
              <a:lnSpc>
                <a:spcPts val="1350"/>
              </a:lnSpc>
              <a:spcBef>
                <a:spcPts val="50"/>
              </a:spcBef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9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21h</a:t>
            </a:r>
            <a:endParaRPr sz="1100">
              <a:latin typeface="Calibri"/>
              <a:cs typeface="Calibri"/>
            </a:endParaRPr>
          </a:p>
          <a:p>
            <a:pPr algn="just" marL="470534">
              <a:lnSpc>
                <a:spcPts val="1225"/>
              </a:lnSpc>
            </a:pP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15">
                <a:latin typeface="Calibri"/>
                <a:cs typeface="Calibri"/>
              </a:rPr>
              <a:t>sp</a:t>
            </a:r>
            <a:r>
              <a:rPr dirty="0" sz="1100" spc="45">
                <a:latin typeface="Calibri"/>
                <a:cs typeface="Calibri"/>
              </a:rPr>
              <a:t>l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y</a:t>
            </a:r>
            <a:r>
              <a:rPr dirty="0" sz="1100" spc="-75"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5117" y="309943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9879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62558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5117" y="10386694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502" y="473083"/>
            <a:ext cx="2219325" cy="540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69950">
              <a:lnSpc>
                <a:spcPts val="143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un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v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30">
                <a:solidFill>
                  <a:srgbClr val="006FC0"/>
                </a:solidFill>
                <a:latin typeface="Bernard MT Condensed"/>
                <a:cs typeface="Bernard MT Condensed"/>
              </a:rPr>
              <a:t>s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3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ll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 marL="12700">
              <a:lnSpc>
                <a:spcPts val="138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ar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m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om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pu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19544" y="71119"/>
            <a:ext cx="842645" cy="1033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5502" y="2585103"/>
            <a:ext cx="441325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5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.</a:t>
            </a:r>
            <a:r>
              <a:rPr dirty="0" sz="2150" spc="-80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v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74055" y="2585103"/>
            <a:ext cx="2507615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-100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20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-1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 spc="5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75">
                <a:solidFill>
                  <a:srgbClr val="17365D"/>
                </a:solidFill>
                <a:latin typeface="Cambria"/>
                <a:cs typeface="Cambria"/>
              </a:rPr>
              <a:t>m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6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in</a:t>
            </a:r>
            <a:r>
              <a:rPr dirty="0" sz="2150" spc="10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35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g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9152" y="2931477"/>
            <a:ext cx="5989320" cy="0"/>
          </a:xfrm>
          <a:custGeom>
            <a:avLst/>
            <a:gdLst/>
            <a:ahLst/>
            <a:cxnLst/>
            <a:rect l="l" t="t" r="r" b="b"/>
            <a:pathLst>
              <a:path w="5989320" h="0">
                <a:moveTo>
                  <a:pt x="0" y="0"/>
                </a:moveTo>
                <a:lnTo>
                  <a:pt x="5989320" y="0"/>
                </a:lnTo>
              </a:path>
            </a:pathLst>
          </a:custGeom>
          <a:ln w="1079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303274" y="3130962"/>
            <a:ext cx="2898775" cy="2046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2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3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marL="928369">
              <a:lnSpc>
                <a:spcPts val="1300"/>
              </a:lnSpc>
            </a:pP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t</a:t>
            </a:r>
            <a:r>
              <a:rPr dirty="0" sz="1100" spc="-15">
                <a:latin typeface="Calibri"/>
                <a:cs typeface="Calibri"/>
              </a:rPr>
              <a:t>r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1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g</a:t>
            </a:r>
            <a:r>
              <a:rPr dirty="0" sz="1100" spc="-100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100" spc="-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'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-35">
                <a:latin typeface="Calibri"/>
                <a:cs typeface="Calibri"/>
              </a:rPr>
              <a:t>$</a:t>
            </a:r>
            <a:r>
              <a:rPr dirty="0" sz="1100">
                <a:latin typeface="Calibri"/>
                <a:cs typeface="Calibri"/>
              </a:rPr>
              <a:t>'</a:t>
            </a:r>
            <a:endParaRPr sz="1100">
              <a:latin typeface="Calibri"/>
              <a:cs typeface="Calibri"/>
            </a:endParaRPr>
          </a:p>
          <a:p>
            <a:pPr marL="928369" marR="707390">
              <a:lnSpc>
                <a:spcPct val="102299"/>
              </a:lnSpc>
            </a:pP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45">
                <a:latin typeface="Calibri"/>
                <a:cs typeface="Calibri"/>
              </a:rPr>
              <a:t>e</a:t>
            </a:r>
            <a:r>
              <a:rPr dirty="0" sz="1100" spc="15">
                <a:latin typeface="Calibri"/>
                <a:cs typeface="Calibri"/>
              </a:rPr>
              <a:t>n</a:t>
            </a:r>
            <a:r>
              <a:rPr dirty="0" sz="1100" spc="5">
                <a:latin typeface="Calibri"/>
                <a:cs typeface="Calibri"/>
              </a:rPr>
              <a:t>g</a:t>
            </a:r>
            <a:r>
              <a:rPr dirty="0" sz="1100" spc="5">
                <a:latin typeface="Calibri"/>
                <a:cs typeface="Calibri"/>
              </a:rPr>
              <a:t>th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0000FF"/>
                </a:solidFill>
                <a:latin typeface="Calibri"/>
                <a:cs typeface="Calibri"/>
              </a:rPr>
              <a:t>Q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35">
                <a:latin typeface="Calibri"/>
                <a:cs typeface="Calibri"/>
              </a:rPr>
              <a:t>(</a:t>
            </a:r>
            <a:r>
              <a:rPr dirty="0" sz="1100" spc="-40">
                <a:latin typeface="Calibri"/>
                <a:cs typeface="Calibri"/>
              </a:rPr>
              <a:t>$</a:t>
            </a:r>
            <a:r>
              <a:rPr dirty="0" sz="1100" spc="35">
                <a:latin typeface="Calibri"/>
                <a:cs typeface="Calibri"/>
              </a:rPr>
              <a:t>-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t</a:t>
            </a:r>
            <a:r>
              <a:rPr dirty="0" sz="1100" spc="-15">
                <a:latin typeface="Calibri"/>
                <a:cs typeface="Calibri"/>
              </a:rPr>
              <a:t>r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15">
                <a:latin typeface="Calibri"/>
                <a:cs typeface="Calibri"/>
              </a:rPr>
              <a:t>n</a:t>
            </a:r>
            <a:r>
              <a:rPr dirty="0" sz="1100" spc="5">
                <a:latin typeface="Calibri"/>
                <a:cs typeface="Calibri"/>
              </a:rPr>
              <a:t>g)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25">
                <a:latin typeface="Calibri"/>
                <a:cs typeface="Calibri"/>
              </a:rPr>
              <a:t>v</a:t>
            </a:r>
            <a:r>
              <a:rPr dirty="0" sz="1100" spc="-15">
                <a:latin typeface="Calibri"/>
                <a:cs typeface="Calibri"/>
              </a:rPr>
              <a:t>r</a:t>
            </a:r>
            <a:r>
              <a:rPr dirty="0" sz="1100" spc="5">
                <a:latin typeface="Calibri"/>
                <a:cs typeface="Calibri"/>
              </a:rPr>
              <a:t>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100" spc="-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35">
                <a:latin typeface="Calibri"/>
                <a:cs typeface="Calibri"/>
              </a:rPr>
              <a:t>3</a:t>
            </a:r>
            <a:r>
              <a:rPr dirty="0" sz="1100" spc="10">
                <a:latin typeface="Calibri"/>
                <a:cs typeface="Calibri"/>
              </a:rPr>
              <a:t>0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-4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dirty="0" sz="1100" spc="35">
                <a:latin typeface="Calibri"/>
                <a:cs typeface="Calibri"/>
              </a:rPr>
              <a:t>(</a:t>
            </a:r>
            <a:r>
              <a:rPr dirty="0" sz="1100" spc="-35">
                <a:latin typeface="Calibri"/>
                <a:cs typeface="Calibri"/>
              </a:rPr>
              <a:t>0</a:t>
            </a:r>
            <a:r>
              <a:rPr dirty="0" sz="1100" spc="5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928369" marR="5080">
              <a:lnSpc>
                <a:spcPts val="1350"/>
              </a:lnSpc>
              <a:spcBef>
                <a:spcPts val="50"/>
              </a:spcBef>
            </a:pP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10">
                <a:latin typeface="Calibri"/>
                <a:cs typeface="Calibri"/>
              </a:rPr>
              <a:t>1</a:t>
            </a:r>
            <a:r>
              <a:rPr dirty="0" sz="1100" spc="-70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100" spc="-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'</a:t>
            </a:r>
            <a:r>
              <a:rPr dirty="0" sz="1100" spc="35">
                <a:latin typeface="Calibri"/>
                <a:cs typeface="Calibri"/>
              </a:rPr>
              <a:t>-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10">
                <a:latin typeface="Calibri"/>
                <a:cs typeface="Calibri"/>
              </a:rPr>
              <a:t>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135">
                <a:latin typeface="Calibri"/>
                <a:cs typeface="Calibri"/>
              </a:rPr>
              <a:t>T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35">
                <a:latin typeface="Calibri"/>
                <a:cs typeface="Calibri"/>
              </a:rPr>
              <a:t>P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-35">
                <a:latin typeface="Calibri"/>
                <a:cs typeface="Calibri"/>
              </a:rPr>
              <a:t>$</a:t>
            </a:r>
            <a:r>
              <a:rPr dirty="0" sz="1100">
                <a:latin typeface="Calibri"/>
                <a:cs typeface="Calibri"/>
              </a:rPr>
              <a:t>'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10">
                <a:latin typeface="Calibri"/>
                <a:cs typeface="Calibri"/>
              </a:rPr>
              <a:t>s</a:t>
            </a:r>
            <a:r>
              <a:rPr dirty="0" sz="1100" spc="10">
                <a:latin typeface="Calibri"/>
                <a:cs typeface="Calibri"/>
              </a:rPr>
              <a:t>2</a:t>
            </a:r>
            <a:r>
              <a:rPr dirty="0" sz="1100" spc="-6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100" spc="-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'</a:t>
            </a:r>
            <a:r>
              <a:rPr dirty="0" sz="1100" spc="35">
                <a:latin typeface="Calibri"/>
                <a:cs typeface="Calibri"/>
              </a:rPr>
              <a:t>-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10">
                <a:latin typeface="Calibri"/>
                <a:cs typeface="Calibri"/>
              </a:rPr>
              <a:t>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P</a:t>
            </a:r>
            <a:r>
              <a:rPr dirty="0" sz="1100" spc="3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-35">
                <a:latin typeface="Calibri"/>
                <a:cs typeface="Calibri"/>
              </a:rPr>
              <a:t>$</a:t>
            </a:r>
            <a:r>
              <a:rPr dirty="0" sz="1100">
                <a:latin typeface="Calibri"/>
                <a:cs typeface="Calibri"/>
              </a:rPr>
              <a:t>'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928369">
              <a:lnSpc>
                <a:spcPct val="100000"/>
              </a:lnSpc>
              <a:spcBef>
                <a:spcPts val="30"/>
              </a:spcBef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20">
                <a:latin typeface="Calibri"/>
                <a:cs typeface="Calibri"/>
              </a:rPr>
              <a:t>@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10"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marL="928369" marR="1255395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AX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AX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19070" y="5342667"/>
            <a:ext cx="1366520" cy="1369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25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7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45">
                <a:latin typeface="Calibri"/>
                <a:cs typeface="Calibri"/>
              </a:rPr>
              <a:t>e</a:t>
            </a:r>
            <a:r>
              <a:rPr dirty="0" sz="1100" spc="15">
                <a:latin typeface="Calibri"/>
                <a:cs typeface="Calibri"/>
              </a:rPr>
              <a:t>n</a:t>
            </a:r>
            <a:r>
              <a:rPr dirty="0" sz="1100" spc="5">
                <a:latin typeface="Calibri"/>
                <a:cs typeface="Calibri"/>
              </a:rPr>
              <a:t>g</a:t>
            </a:r>
            <a:r>
              <a:rPr dirty="0" sz="1100" spc="5">
                <a:latin typeface="Calibri"/>
                <a:cs typeface="Calibri"/>
              </a:rPr>
              <a:t>th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2299"/>
              </a:lnSpc>
            </a:pPr>
            <a:r>
              <a:rPr dirty="0" sz="1100" spc="-15">
                <a:latin typeface="Calibri"/>
                <a:cs typeface="Calibri"/>
              </a:rPr>
              <a:t>LE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t</a:t>
            </a:r>
            <a:r>
              <a:rPr dirty="0" sz="1100" spc="-15">
                <a:latin typeface="Calibri"/>
                <a:cs typeface="Calibri"/>
              </a:rPr>
              <a:t>r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15">
                <a:latin typeface="Calibri"/>
                <a:cs typeface="Calibri"/>
              </a:rPr>
              <a:t>n</a:t>
            </a:r>
            <a:r>
              <a:rPr dirty="0" sz="1100" spc="5">
                <a:latin typeface="Calibri"/>
                <a:cs typeface="Calibri"/>
              </a:rPr>
              <a:t>g</a:t>
            </a:r>
            <a:r>
              <a:rPr dirty="0" sz="1100" spc="-25">
                <a:latin typeface="Calibri"/>
                <a:cs typeface="Calibri"/>
              </a:rPr>
              <a:t>+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45">
                <a:latin typeface="Calibri"/>
                <a:cs typeface="Calibri"/>
              </a:rPr>
              <a:t>e</a:t>
            </a:r>
            <a:r>
              <a:rPr dirty="0" sz="1100" spc="15">
                <a:latin typeface="Calibri"/>
                <a:cs typeface="Calibri"/>
              </a:rPr>
              <a:t>n</a:t>
            </a:r>
            <a:r>
              <a:rPr dirty="0" sz="1100" spc="5">
                <a:latin typeface="Calibri"/>
                <a:cs typeface="Calibri"/>
              </a:rPr>
              <a:t>g</a:t>
            </a:r>
            <a:r>
              <a:rPr dirty="0" sz="1100" spc="5">
                <a:latin typeface="Calibri"/>
                <a:cs typeface="Calibri"/>
              </a:rPr>
              <a:t>t</a:t>
            </a:r>
            <a:r>
              <a:rPr dirty="0" sz="1100" spc="25">
                <a:latin typeface="Calibri"/>
                <a:cs typeface="Calibri"/>
              </a:rPr>
              <a:t>h</a:t>
            </a:r>
            <a:r>
              <a:rPr dirty="0" sz="1100" spc="35">
                <a:latin typeface="Calibri"/>
                <a:cs typeface="Calibri"/>
              </a:rPr>
              <a:t>-</a:t>
            </a:r>
            <a:r>
              <a:rPr dirty="0" sz="1100" spc="10">
                <a:latin typeface="Calibri"/>
                <a:cs typeface="Calibri"/>
              </a:rPr>
              <a:t>1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5">
                <a:latin typeface="Calibri"/>
                <a:cs typeface="Calibri"/>
              </a:rPr>
              <a:t>LE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25">
                <a:latin typeface="Calibri"/>
                <a:cs typeface="Calibri"/>
              </a:rPr>
              <a:t>v</a:t>
            </a:r>
            <a:r>
              <a:rPr dirty="0" sz="1100" spc="-15">
                <a:latin typeface="Calibri"/>
                <a:cs typeface="Calibri"/>
              </a:rPr>
              <a:t>r</a:t>
            </a:r>
            <a:r>
              <a:rPr dirty="0" sz="1100" spc="5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algn="just" marL="12700" marR="596265">
              <a:lnSpc>
                <a:spcPct val="102400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[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5">
                <a:latin typeface="Calibri"/>
                <a:cs typeface="Calibri"/>
              </a:rPr>
              <a:t>]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[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30">
                <a:latin typeface="Calibri"/>
                <a:cs typeface="Calibri"/>
              </a:rPr>
              <a:t>]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7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AL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I</a:t>
            </a:r>
            <a:endParaRPr sz="11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-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5">
                <a:latin typeface="Calibri"/>
                <a:cs typeface="Calibri"/>
              </a:rPr>
              <a:t>I</a:t>
            </a:r>
            <a:endParaRPr sz="11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30"/>
              </a:spcBef>
            </a:pP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10">
                <a:latin typeface="Calibri"/>
                <a:cs typeface="Calibri"/>
              </a:rPr>
              <a:t>OOP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5">
                <a:latin typeface="Calibri"/>
                <a:cs typeface="Calibri"/>
              </a:rPr>
              <a:t>P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03274" y="5857652"/>
            <a:ext cx="501650" cy="16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5">
                <a:latin typeface="Calibri"/>
                <a:cs typeface="Calibri"/>
              </a:rPr>
              <a:t>P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19070" y="6887368"/>
            <a:ext cx="958215" cy="2046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27000">
              <a:lnSpc>
                <a:spcPts val="1280"/>
              </a:lnSpc>
            </a:pPr>
            <a:r>
              <a:rPr dirty="0" sz="1100" spc="-15">
                <a:latin typeface="Calibri"/>
                <a:cs typeface="Calibri"/>
              </a:rPr>
              <a:t>LE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t</a:t>
            </a:r>
            <a:r>
              <a:rPr dirty="0" sz="1100" spc="-15">
                <a:latin typeface="Calibri"/>
                <a:cs typeface="Calibri"/>
              </a:rPr>
              <a:t>r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1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g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L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15">
                <a:latin typeface="Calibri"/>
                <a:cs typeface="Calibri"/>
              </a:rPr>
              <a:t>sp</a:t>
            </a:r>
            <a:r>
              <a:rPr dirty="0" sz="1100" spc="45">
                <a:latin typeface="Calibri"/>
                <a:cs typeface="Calibri"/>
              </a:rPr>
              <a:t>l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y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ct val="102400"/>
              </a:lnSpc>
            </a:pPr>
            <a:r>
              <a:rPr dirty="0" sz="1100" spc="-15">
                <a:latin typeface="Calibri"/>
                <a:cs typeface="Calibri"/>
              </a:rPr>
              <a:t>LE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t</a:t>
            </a:r>
            <a:r>
              <a:rPr dirty="0" sz="1100" spc="-15">
                <a:latin typeface="Calibri"/>
                <a:cs typeface="Calibri"/>
              </a:rPr>
              <a:t>r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1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g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5">
                <a:latin typeface="Calibri"/>
                <a:cs typeface="Calibri"/>
              </a:rPr>
              <a:t>LE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25">
                <a:latin typeface="Calibri"/>
                <a:cs typeface="Calibri"/>
              </a:rPr>
              <a:t>v</a:t>
            </a:r>
            <a:r>
              <a:rPr dirty="0" sz="1100" spc="-15">
                <a:latin typeface="Calibri"/>
                <a:cs typeface="Calibri"/>
              </a:rPr>
              <a:t>r</a:t>
            </a:r>
            <a:r>
              <a:rPr dirty="0" sz="1100" spc="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25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7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45">
                <a:latin typeface="Calibri"/>
                <a:cs typeface="Calibri"/>
              </a:rPr>
              <a:t>e</a:t>
            </a:r>
            <a:r>
              <a:rPr dirty="0" sz="1100" spc="15">
                <a:latin typeface="Calibri"/>
                <a:cs typeface="Calibri"/>
              </a:rPr>
              <a:t>n</a:t>
            </a:r>
            <a:r>
              <a:rPr dirty="0" sz="1100" spc="5">
                <a:latin typeface="Calibri"/>
                <a:cs typeface="Calibri"/>
              </a:rPr>
              <a:t>g</a:t>
            </a:r>
            <a:r>
              <a:rPr dirty="0" sz="1100" spc="5">
                <a:latin typeface="Calibri"/>
                <a:cs typeface="Calibri"/>
              </a:rPr>
              <a:t>th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5">
                <a:latin typeface="Calibri"/>
                <a:cs typeface="Calibri"/>
              </a:rPr>
              <a:t>P</a:t>
            </a:r>
            <a:r>
              <a:rPr dirty="0" sz="1100" spc="10">
                <a:latin typeface="Calibri"/>
                <a:cs typeface="Calibri"/>
              </a:rPr>
              <a:t>E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25">
                <a:latin typeface="Calibri"/>
                <a:cs typeface="Calibri"/>
              </a:rPr>
              <a:t>P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10">
                <a:latin typeface="Calibri"/>
                <a:cs typeface="Calibri"/>
              </a:rPr>
              <a:t>B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J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Z</a:t>
            </a:r>
            <a:r>
              <a:rPr dirty="0" sz="1100" spc="-10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O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15">
                <a:latin typeface="Calibri"/>
                <a:cs typeface="Calibri"/>
              </a:rPr>
              <a:t>LE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10">
                <a:latin typeface="Calibri"/>
                <a:cs typeface="Calibri"/>
              </a:rPr>
              <a:t>s</a:t>
            </a:r>
            <a:r>
              <a:rPr dirty="0" sz="1100" spc="10"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  <a:p>
            <a:pPr marL="12700" marR="206375">
              <a:lnSpc>
                <a:spcPts val="1350"/>
              </a:lnSpc>
              <a:spcBef>
                <a:spcPts val="50"/>
              </a:spcBef>
            </a:pP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L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15">
                <a:latin typeface="Calibri"/>
                <a:cs typeface="Calibri"/>
              </a:rPr>
              <a:t>sp</a:t>
            </a:r>
            <a:r>
              <a:rPr dirty="0" sz="1100" spc="45">
                <a:latin typeface="Calibri"/>
                <a:cs typeface="Calibri"/>
              </a:rPr>
              <a:t>l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y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J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P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45">
                <a:latin typeface="Calibri"/>
                <a:cs typeface="Calibri"/>
              </a:rPr>
              <a:t>V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0">
                <a:latin typeface="Calibri"/>
                <a:cs typeface="Calibri"/>
              </a:rPr>
              <a:t>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03274" y="9099074"/>
            <a:ext cx="254000" cy="16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O: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19070" y="9099074"/>
            <a:ext cx="756920" cy="339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15">
                <a:latin typeface="Calibri"/>
                <a:cs typeface="Calibri"/>
              </a:rPr>
              <a:t>LE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10">
                <a:latin typeface="Calibri"/>
                <a:cs typeface="Calibri"/>
              </a:rPr>
              <a:t>s</a:t>
            </a:r>
            <a:r>
              <a:rPr dirty="0" sz="1100" spc="10"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L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15">
                <a:latin typeface="Calibri"/>
                <a:cs typeface="Calibri"/>
              </a:rPr>
              <a:t>sp</a:t>
            </a:r>
            <a:r>
              <a:rPr dirty="0" sz="1100" spc="45">
                <a:latin typeface="Calibri"/>
                <a:cs typeface="Calibri"/>
              </a:rPr>
              <a:t>l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03274" y="9613741"/>
            <a:ext cx="387350" cy="16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45">
                <a:latin typeface="Calibri"/>
                <a:cs typeface="Calibri"/>
              </a:rPr>
              <a:t>V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19070" y="9613741"/>
            <a:ext cx="805815" cy="16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4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Ch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5117" y="309943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09879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262558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5117" y="10386694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9544" y="71119"/>
            <a:ext cx="842645" cy="1033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9152" y="3427412"/>
            <a:ext cx="5989320" cy="0"/>
          </a:xfrm>
          <a:custGeom>
            <a:avLst/>
            <a:gdLst/>
            <a:ahLst/>
            <a:cxnLst/>
            <a:rect l="l" t="t" r="r" b="b"/>
            <a:pathLst>
              <a:path w="5989320" h="0">
                <a:moveTo>
                  <a:pt x="0" y="0"/>
                </a:moveTo>
                <a:lnTo>
                  <a:pt x="5989320" y="0"/>
                </a:lnTo>
              </a:path>
            </a:pathLst>
          </a:custGeom>
          <a:ln w="1079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5502" y="473083"/>
            <a:ext cx="4930775" cy="7421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582035">
              <a:lnSpc>
                <a:spcPts val="143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un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v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30">
                <a:solidFill>
                  <a:srgbClr val="006FC0"/>
                </a:solidFill>
                <a:latin typeface="Bernard MT Condensed"/>
                <a:cs typeface="Bernard MT Condensed"/>
              </a:rPr>
              <a:t>s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3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ll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 marL="12700">
              <a:lnSpc>
                <a:spcPts val="138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ar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m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om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pu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050">
              <a:latin typeface="Times New Roman"/>
              <a:cs typeface="Times New Roman"/>
            </a:endParaRPr>
          </a:p>
          <a:p>
            <a:pPr marL="1386205">
              <a:lnSpc>
                <a:spcPct val="100000"/>
              </a:lnSpc>
            </a:pP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21h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15">
                <a:latin typeface="Calibri"/>
                <a:cs typeface="Calibri"/>
              </a:rPr>
              <a:t>sp</a:t>
            </a:r>
            <a:r>
              <a:rPr dirty="0" sz="1100" spc="45">
                <a:latin typeface="Calibri"/>
                <a:cs typeface="Calibri"/>
              </a:rPr>
              <a:t>l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y</a:t>
            </a:r>
            <a:r>
              <a:rPr dirty="0" sz="1100" spc="-75">
                <a:latin typeface="Calibri"/>
                <a:cs typeface="Calibri"/>
              </a:rPr>
              <a:t> 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dirty="0" sz="1100" spc="-5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OC</a:t>
            </a:r>
            <a:r>
              <a:rPr dirty="0" sz="1100" spc="-9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R</a:t>
            </a:r>
            <a:endParaRPr sz="1100">
              <a:latin typeface="Calibri"/>
              <a:cs typeface="Calibri"/>
            </a:endParaRPr>
          </a:p>
          <a:p>
            <a:pPr marL="1386205" marR="2771140">
              <a:lnSpc>
                <a:spcPts val="1350"/>
              </a:lnSpc>
              <a:spcBef>
                <a:spcPts val="50"/>
              </a:spcBef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09h</a:t>
            </a:r>
            <a:r>
              <a:rPr dirty="0" sz="1100" spc="-4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21h</a:t>
            </a:r>
            <a:endParaRPr sz="1100">
              <a:latin typeface="Calibri"/>
              <a:cs typeface="Calibri"/>
            </a:endParaRPr>
          </a:p>
          <a:p>
            <a:pPr marL="1386205">
              <a:lnSpc>
                <a:spcPts val="1300"/>
              </a:lnSpc>
            </a:pP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0"/>
              </a:spcBef>
            </a:pPr>
            <a:r>
              <a:rPr dirty="0" sz="1100" spc="-5">
                <a:latin typeface="Calibri"/>
                <a:cs typeface="Calibri"/>
              </a:rPr>
              <a:t>D</a:t>
            </a:r>
            <a:r>
              <a:rPr dirty="0" sz="1100" spc="45">
                <a:latin typeface="Calibri"/>
                <a:cs typeface="Calibri"/>
              </a:rPr>
              <a:t>i</a:t>
            </a:r>
            <a:r>
              <a:rPr dirty="0" sz="1100" spc="15">
                <a:latin typeface="Calibri"/>
                <a:cs typeface="Calibri"/>
              </a:rPr>
              <a:t>sp</a:t>
            </a:r>
            <a:r>
              <a:rPr dirty="0" sz="1100" spc="45">
                <a:latin typeface="Calibri"/>
                <a:cs typeface="Calibri"/>
              </a:rPr>
              <a:t>l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y</a:t>
            </a:r>
            <a:r>
              <a:rPr dirty="0" sz="1100" spc="-80"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  <a:p>
            <a:pPr marL="536575" marR="5080" indent="-524510">
              <a:lnSpc>
                <a:spcPct val="101800"/>
              </a:lnSpc>
              <a:spcBef>
                <a:spcPts val="60"/>
              </a:spcBef>
              <a:tabLst>
                <a:tab pos="556260" algn="l"/>
              </a:tabLst>
            </a:pP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6.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		</a:t>
            </a:r>
            <a:r>
              <a:rPr dirty="0" sz="2150" spc="-10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-40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2150" spc="-7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y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9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35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g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 spc="11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 spc="-35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13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2150" spc="-30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-1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g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13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OS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-1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rru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endParaRPr sz="2150">
              <a:latin typeface="Cambria"/>
              <a:cs typeface="Cambria"/>
            </a:endParaRPr>
          </a:p>
          <a:p>
            <a:pPr marL="469900" marR="3544570">
              <a:lnSpc>
                <a:spcPct val="204800"/>
              </a:lnSpc>
              <a:spcBef>
                <a:spcPts val="464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2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8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-25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 marL="469900" marR="2385060" indent="457834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10">
                <a:latin typeface="Calibri"/>
                <a:cs typeface="Calibri"/>
              </a:rPr>
              <a:t>G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100" spc="-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‘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10">
                <a:latin typeface="Calibri"/>
                <a:cs typeface="Calibri"/>
              </a:rPr>
              <a:t>CE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0">
                <a:latin typeface="Calibri"/>
                <a:cs typeface="Calibri"/>
              </a:rPr>
              <a:t>CE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5">
                <a:latin typeface="Calibri"/>
                <a:cs typeface="Calibri"/>
              </a:rPr>
              <a:t>P</a:t>
            </a:r>
            <a:r>
              <a:rPr dirty="0" sz="1100">
                <a:latin typeface="Calibri"/>
                <a:cs typeface="Calibri"/>
              </a:rPr>
              <a:t>T</a:t>
            </a:r>
            <a:r>
              <a:rPr dirty="0" sz="1100" spc="-40">
                <a:latin typeface="Calibri"/>
                <a:cs typeface="Calibri"/>
              </a:rPr>
              <a:t>$</a:t>
            </a:r>
            <a:r>
              <a:rPr dirty="0" sz="1100" spc="5">
                <a:latin typeface="Calibri"/>
                <a:cs typeface="Calibri"/>
              </a:rPr>
              <a:t>’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8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11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-25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150">
              <a:latin typeface="Times New Roman"/>
              <a:cs typeface="Times New Roman"/>
            </a:endParaRPr>
          </a:p>
          <a:p>
            <a:pPr marL="928369" marR="2244725">
              <a:lnSpc>
                <a:spcPct val="102400"/>
              </a:lnSpc>
              <a:tabLst>
                <a:tab pos="1443355" algn="l"/>
                <a:tab pos="1948180" algn="l"/>
              </a:tabLst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10">
                <a:latin typeface="Calibri"/>
                <a:cs typeface="Calibri"/>
              </a:rPr>
              <a:t>N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dirty="0" sz="1100" spc="-5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OC</a:t>
            </a:r>
            <a:r>
              <a:rPr dirty="0" sz="110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dirty="0" sz="1100" spc="15">
                <a:latin typeface="Calibri"/>
                <a:cs typeface="Calibri"/>
              </a:rPr>
              <a:t>F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SS</a:t>
            </a:r>
            <a:r>
              <a:rPr dirty="0" sz="1100" spc="-4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0000FF"/>
                </a:solidFill>
                <a:latin typeface="Calibri"/>
                <a:cs typeface="Calibri"/>
              </a:rPr>
              <a:t>   </a:t>
            </a:r>
            <a:r>
              <a:rPr dirty="0" sz="1100" spc="-4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: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: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10"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200">
              <a:latin typeface="Times New Roman"/>
              <a:cs typeface="Times New Roman"/>
            </a:endParaRPr>
          </a:p>
          <a:p>
            <a:pPr marL="1386205">
              <a:lnSpc>
                <a:spcPct val="100000"/>
              </a:lnSpc>
            </a:pP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: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P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10">
                <a:latin typeface="Calibri"/>
                <a:cs typeface="Calibri"/>
              </a:rPr>
              <a:t>H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1843405" marR="2424430">
              <a:lnSpc>
                <a:spcPts val="1350"/>
              </a:lnSpc>
              <a:spcBef>
                <a:spcPts val="50"/>
              </a:spcBef>
            </a:pP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10">
                <a:latin typeface="Calibri"/>
                <a:cs typeface="Calibri"/>
              </a:rPr>
              <a:t>OR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P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10">
                <a:latin typeface="Calibri"/>
                <a:cs typeface="Calibri"/>
              </a:rPr>
              <a:t>H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X</a:t>
            </a:r>
            <a:endParaRPr sz="1100">
              <a:latin typeface="Calibri"/>
              <a:cs typeface="Calibri"/>
            </a:endParaRPr>
          </a:p>
          <a:p>
            <a:pPr marL="1843405">
              <a:lnSpc>
                <a:spcPts val="1300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10"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algn="ctr" marL="1843405" marR="2313305" indent="-63500">
              <a:lnSpc>
                <a:spcPts val="1280"/>
              </a:lnSpc>
              <a:spcBef>
                <a:spcPts val="105"/>
              </a:spcBef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3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09h</a:t>
            </a:r>
            <a:endParaRPr sz="1100">
              <a:latin typeface="Calibri"/>
              <a:cs typeface="Calibri"/>
            </a:endParaRPr>
          </a:p>
          <a:p>
            <a:pPr marL="1843405" marR="1807210">
              <a:lnSpc>
                <a:spcPts val="1350"/>
              </a:lnSpc>
              <a:spcBef>
                <a:spcPts val="15"/>
              </a:spcBef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FFS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14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10">
                <a:latin typeface="Calibri"/>
                <a:cs typeface="Calibri"/>
              </a:rPr>
              <a:t>G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-35">
                <a:latin typeface="Calibri"/>
                <a:cs typeface="Calibri"/>
              </a:rPr>
              <a:t>21</a:t>
            </a:r>
            <a:r>
              <a:rPr dirty="0" sz="1100" spc="10"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L="1386205" marR="2866390" indent="457200">
              <a:lnSpc>
                <a:spcPts val="1350"/>
              </a:lnSpc>
            </a:pP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-4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1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 marL="469900" marR="3310890" indent="457834">
              <a:lnSpc>
                <a:spcPts val="2700"/>
              </a:lnSpc>
              <a:spcBef>
                <a:spcPts val="270"/>
              </a:spcBef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10">
                <a:latin typeface="Calibri"/>
                <a:cs typeface="Calibri"/>
              </a:rPr>
              <a:t>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5117" y="309943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879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262558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5117" y="10386694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9544" y="71119"/>
            <a:ext cx="842645" cy="1033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5502" y="473083"/>
            <a:ext cx="5742940" cy="78759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4393565">
              <a:lnSpc>
                <a:spcPts val="143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un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v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30">
                <a:solidFill>
                  <a:srgbClr val="006FC0"/>
                </a:solidFill>
                <a:latin typeface="Bernard MT Condensed"/>
                <a:cs typeface="Bernard MT Condensed"/>
              </a:rPr>
              <a:t>s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3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ll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 marL="12700">
              <a:lnSpc>
                <a:spcPts val="138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ar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m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om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pu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150" spc="-30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f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6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g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he</a:t>
            </a:r>
            <a:r>
              <a:rPr dirty="0" sz="2150" spc="19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8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0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86</a:t>
            </a:r>
            <a:r>
              <a:rPr dirty="0" sz="2150" spc="19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-35">
                <a:solidFill>
                  <a:srgbClr val="17365D"/>
                </a:solidFill>
                <a:latin typeface="Cambria"/>
                <a:cs typeface="Cambria"/>
              </a:rPr>
              <a:t>ss</a:t>
            </a:r>
            <a:r>
              <a:rPr dirty="0" sz="2150" spc="5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-22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.</a:t>
            </a:r>
            <a:endParaRPr sz="2150">
              <a:latin typeface="Cambria"/>
              <a:cs typeface="Cambria"/>
            </a:endParaRPr>
          </a:p>
          <a:p>
            <a:pPr marL="12700">
              <a:lnSpc>
                <a:spcPts val="1600"/>
              </a:lnSpc>
              <a:spcBef>
                <a:spcPts val="20"/>
              </a:spcBef>
            </a:pPr>
            <a:r>
              <a:rPr dirty="0" sz="1350" spc="-1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un</a:t>
            </a:r>
            <a:r>
              <a:rPr dirty="0" sz="1350" spc="7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1350" spc="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mm</a:t>
            </a:r>
            <a:r>
              <a:rPr dirty="0" sz="1350" spc="1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350" spc="-15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5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r>
              <a:rPr dirty="0" sz="1350" spc="-4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350" spc="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m</a:t>
            </a:r>
            <a:r>
              <a:rPr dirty="0" sz="1350" spc="-5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t </a:t>
            </a:r>
            <a:r>
              <a:rPr dirty="0" sz="1350" spc="-8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1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350" spc="-15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1350" spc="7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5">
                <a:solidFill>
                  <a:srgbClr val="17365D"/>
                </a:solidFill>
                <a:latin typeface="Cambria"/>
                <a:cs typeface="Cambria"/>
              </a:rPr>
              <a:t>g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350" spc="3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350" spc="10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25">
                <a:solidFill>
                  <a:srgbClr val="17365D"/>
                </a:solidFill>
                <a:latin typeface="Cambria"/>
                <a:cs typeface="Cambria"/>
              </a:rPr>
              <a:t>M</a:t>
            </a:r>
            <a:r>
              <a:rPr dirty="0" sz="1350" spc="1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350" spc="0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m</a:t>
            </a:r>
            <a:r>
              <a:rPr dirty="0" sz="1350" spc="7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di</a:t>
            </a:r>
            <a:r>
              <a:rPr dirty="0" sz="1350" spc="0">
                <a:solidFill>
                  <a:srgbClr val="17365D"/>
                </a:solidFill>
                <a:latin typeface="Cambria"/>
                <a:cs typeface="Cambria"/>
              </a:rPr>
              <a:t>re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350" spc="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350" spc="-4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y</a:t>
            </a:r>
            <a:endParaRPr sz="1350">
              <a:latin typeface="Cambria"/>
              <a:cs typeface="Cambria"/>
            </a:endParaRPr>
          </a:p>
          <a:p>
            <a:pPr marL="469900">
              <a:lnSpc>
                <a:spcPts val="1600"/>
              </a:lnSpc>
            </a:pP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.</a:t>
            </a:r>
            <a:r>
              <a:rPr dirty="0" sz="1350" spc="-20" i="1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.</a:t>
            </a:r>
            <a:r>
              <a:rPr dirty="0" sz="1350" spc="114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250" spc="-10" i="1">
                <a:solidFill>
                  <a:srgbClr val="0000FF"/>
                </a:solidFill>
                <a:latin typeface="Cambria"/>
                <a:cs typeface="Cambria"/>
              </a:rPr>
              <a:t>C</a:t>
            </a:r>
            <a:r>
              <a:rPr dirty="0" sz="1250" spc="-30" i="1">
                <a:solidFill>
                  <a:srgbClr val="0000FF"/>
                </a:solidFill>
                <a:latin typeface="Cambria"/>
                <a:cs typeface="Cambria"/>
              </a:rPr>
              <a:t>:</a:t>
            </a:r>
            <a:r>
              <a:rPr dirty="0" sz="1250" spc="10" i="1">
                <a:solidFill>
                  <a:srgbClr val="0000FF"/>
                </a:solidFill>
                <a:latin typeface="Cambria"/>
                <a:cs typeface="Cambria"/>
              </a:rPr>
              <a:t>\</a:t>
            </a:r>
            <a:r>
              <a:rPr dirty="0" sz="1250" spc="40" i="1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dirty="0" sz="1350" spc="-5" i="1">
                <a:solidFill>
                  <a:srgbClr val="0000FF"/>
                </a:solidFill>
                <a:latin typeface="Cambria"/>
                <a:cs typeface="Cambria"/>
              </a:rPr>
              <a:t>s</a:t>
            </a:r>
            <a:r>
              <a:rPr dirty="0" sz="1350" spc="-40" i="1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dirty="0" sz="1350" spc="-10" i="1">
                <a:solidFill>
                  <a:srgbClr val="0000FF"/>
                </a:solidFill>
                <a:latin typeface="Cambria"/>
                <a:cs typeface="Cambria"/>
              </a:rPr>
              <a:t>\</a:t>
            </a:r>
            <a:endParaRPr sz="13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600"/>
              </a:lnSpc>
            </a:pPr>
            <a:r>
              <a:rPr dirty="0" sz="1350" spc="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350" spc="-20">
                <a:solidFill>
                  <a:srgbClr val="17365D"/>
                </a:solidFill>
                <a:latin typeface="Cambria"/>
                <a:cs typeface="Cambria"/>
              </a:rPr>
              <a:t>y</a:t>
            </a:r>
            <a:r>
              <a:rPr dirty="0" sz="1350" spc="-15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350" spc="9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he</a:t>
            </a:r>
            <a:r>
              <a:rPr dirty="0" sz="1350" spc="9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5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r>
              <a:rPr dirty="0" sz="1350" spc="-4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350" spc="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350" spc="5">
                <a:solidFill>
                  <a:srgbClr val="17365D"/>
                </a:solidFill>
                <a:latin typeface="Cambria"/>
                <a:cs typeface="Cambria"/>
              </a:rPr>
              <a:t>g</a:t>
            </a:r>
            <a:r>
              <a:rPr dirty="0" sz="1350" spc="-4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350" spc="1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m </a:t>
            </a:r>
            <a:r>
              <a:rPr dirty="0" sz="1350" spc="-7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10">
                <a:solidFill>
                  <a:srgbClr val="17365D"/>
                </a:solidFill>
                <a:latin typeface="Cambria"/>
                <a:cs typeface="Cambria"/>
              </a:rPr>
              <a:t>b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y</a:t>
            </a:r>
            <a:r>
              <a:rPr dirty="0" sz="1350" spc="7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350" spc="-15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r>
              <a:rPr dirty="0" sz="1350" spc="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350" spc="-5">
                <a:solidFill>
                  <a:srgbClr val="17365D"/>
                </a:solidFill>
                <a:latin typeface="Cambria"/>
                <a:cs typeface="Cambria"/>
              </a:rPr>
              <a:t>ni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g </a:t>
            </a:r>
            <a:r>
              <a:rPr dirty="0" sz="1350" spc="-14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1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1350" spc="7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di</a:t>
            </a:r>
            <a:r>
              <a:rPr dirty="0" sz="1350" spc="-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350" spc="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350" spc="114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1350" spc="0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ing </a:t>
            </a:r>
            <a:r>
              <a:rPr dirty="0" sz="1350" spc="-14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3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dit</a:t>
            </a:r>
            <a:r>
              <a:rPr dirty="0" sz="1350" spc="14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1350" spc="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mm</a:t>
            </a:r>
            <a:r>
              <a:rPr dirty="0" sz="1350" spc="1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350" spc="-15">
                <a:solidFill>
                  <a:srgbClr val="17365D"/>
                </a:solidFill>
                <a:latin typeface="Cambria"/>
                <a:cs typeface="Cambria"/>
              </a:rPr>
              <a:t>nd</a:t>
            </a:r>
            <a:endParaRPr sz="1350">
              <a:latin typeface="Cambria"/>
              <a:cs typeface="Cambria"/>
            </a:endParaRPr>
          </a:p>
          <a:p>
            <a:pPr marL="469900">
              <a:lnSpc>
                <a:spcPts val="1600"/>
              </a:lnSpc>
            </a:pP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.</a:t>
            </a:r>
            <a:r>
              <a:rPr dirty="0" sz="1350" spc="-20" i="1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.</a:t>
            </a:r>
            <a:r>
              <a:rPr dirty="0" sz="1350" spc="114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250" spc="35">
                <a:solidFill>
                  <a:srgbClr val="0000FF"/>
                </a:solidFill>
                <a:latin typeface="Cambria"/>
                <a:cs typeface="Cambria"/>
              </a:rPr>
              <a:t>C</a:t>
            </a:r>
            <a:r>
              <a:rPr dirty="0" sz="1250" spc="-35">
                <a:solidFill>
                  <a:srgbClr val="0000FF"/>
                </a:solidFill>
                <a:latin typeface="Cambria"/>
                <a:cs typeface="Cambria"/>
              </a:rPr>
              <a:t>:</a:t>
            </a:r>
            <a:r>
              <a:rPr dirty="0" sz="1250" spc="-15">
                <a:solidFill>
                  <a:srgbClr val="0000FF"/>
                </a:solidFill>
                <a:latin typeface="Cambria"/>
                <a:cs typeface="Cambria"/>
              </a:rPr>
              <a:t>\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dirty="0" sz="1350" spc="-5" i="1">
                <a:solidFill>
                  <a:srgbClr val="0000FF"/>
                </a:solidFill>
                <a:latin typeface="Cambria"/>
                <a:cs typeface="Cambria"/>
              </a:rPr>
              <a:t>s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dirty="0" sz="1350" spc="10">
                <a:solidFill>
                  <a:srgbClr val="0000FF"/>
                </a:solidFill>
                <a:latin typeface="Cambria"/>
                <a:cs typeface="Cambria"/>
              </a:rPr>
              <a:t>\</a:t>
            </a:r>
            <a:r>
              <a:rPr dirty="0" sz="1350" spc="55" i="1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d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t </a:t>
            </a:r>
            <a:r>
              <a:rPr dirty="0" sz="1350" spc="145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350" spc="-20" i="1" u="sng">
                <a:solidFill>
                  <a:srgbClr val="0000FF"/>
                </a:solidFill>
                <a:latin typeface="Cambria"/>
                <a:cs typeface="Cambria"/>
              </a:rPr>
              <a:t>f</a:t>
            </a:r>
            <a:r>
              <a:rPr dirty="0" sz="1350" i="1" u="sng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dirty="0" sz="1350" spc="0" i="1" u="sng">
                <a:solidFill>
                  <a:srgbClr val="0000FF"/>
                </a:solidFill>
                <a:latin typeface="Cambria"/>
                <a:cs typeface="Cambria"/>
              </a:rPr>
              <a:t>l</a:t>
            </a:r>
            <a:r>
              <a:rPr dirty="0" sz="1350" spc="-20" i="1" u="sng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spc="25" i="1" u="sng">
                <a:solidFill>
                  <a:srgbClr val="0000FF"/>
                </a:solidFill>
                <a:latin typeface="Cambria"/>
                <a:cs typeface="Cambria"/>
              </a:rPr>
              <a:t>n</a:t>
            </a:r>
            <a:r>
              <a:rPr dirty="0" sz="1350" spc="-45" i="1" u="sng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dirty="0" sz="1350" spc="-45" i="1" u="sng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dirty="0" sz="1350" spc="-15" i="1" u="sng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.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dirty="0" sz="1350" spc="-5" i="1">
                <a:solidFill>
                  <a:srgbClr val="0000FF"/>
                </a:solidFill>
                <a:latin typeface="Cambria"/>
                <a:cs typeface="Cambria"/>
              </a:rPr>
              <a:t>s</a:t>
            </a:r>
            <a:r>
              <a:rPr dirty="0" sz="1350" spc="-15" i="1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endParaRPr sz="13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350" spc="-2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350" spc="-40">
                <a:solidFill>
                  <a:srgbClr val="17365D"/>
                </a:solidFill>
                <a:latin typeface="Cambria"/>
                <a:cs typeface="Cambria"/>
              </a:rPr>
              <a:t>f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350" spc="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0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350" spc="-20">
                <a:solidFill>
                  <a:srgbClr val="17365D"/>
                </a:solidFill>
                <a:latin typeface="Cambria"/>
                <a:cs typeface="Cambria"/>
              </a:rPr>
              <a:t>y</a:t>
            </a:r>
            <a:r>
              <a:rPr dirty="0" sz="1350" spc="-5">
                <a:solidFill>
                  <a:srgbClr val="17365D"/>
                </a:solidFill>
                <a:latin typeface="Cambria"/>
                <a:cs typeface="Cambria"/>
              </a:rPr>
              <a:t>pin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g </a:t>
            </a:r>
            <a:r>
              <a:rPr dirty="0" sz="1350" spc="-14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he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3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5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r>
              <a:rPr dirty="0" sz="1350" spc="-4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350" spc="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350" spc="5">
                <a:solidFill>
                  <a:srgbClr val="17365D"/>
                </a:solidFill>
                <a:latin typeface="Cambria"/>
                <a:cs typeface="Cambria"/>
              </a:rPr>
              <a:t>g</a:t>
            </a:r>
            <a:r>
              <a:rPr dirty="0" sz="1350" spc="-4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350" spc="1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m </a:t>
            </a:r>
            <a:r>
              <a:rPr dirty="0" sz="1350" spc="-14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1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350" spc="0">
                <a:solidFill>
                  <a:srgbClr val="17365D"/>
                </a:solidFill>
                <a:latin typeface="Cambria"/>
                <a:cs typeface="Cambria"/>
              </a:rPr>
              <a:t>sse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m</a:t>
            </a:r>
            <a:r>
              <a:rPr dirty="0" sz="1350" spc="10">
                <a:solidFill>
                  <a:srgbClr val="17365D"/>
                </a:solidFill>
                <a:latin typeface="Cambria"/>
                <a:cs typeface="Cambria"/>
              </a:rPr>
              <a:t>b</a:t>
            </a:r>
            <a:r>
              <a:rPr dirty="0" sz="1350" spc="5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3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he</a:t>
            </a:r>
            <a:r>
              <a:rPr dirty="0" sz="1350" spc="9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5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r>
              <a:rPr dirty="0" sz="1350" spc="-4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350" spc="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350" spc="5">
                <a:solidFill>
                  <a:srgbClr val="17365D"/>
                </a:solidFill>
                <a:latin typeface="Cambria"/>
                <a:cs typeface="Cambria"/>
              </a:rPr>
              <a:t>g</a:t>
            </a:r>
            <a:r>
              <a:rPr dirty="0" sz="1350" spc="-4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350" spc="1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m </a:t>
            </a:r>
            <a:r>
              <a:rPr dirty="0" sz="1350" spc="-7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1350" spc="0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ing</a:t>
            </a:r>
            <a:r>
              <a:rPr dirty="0" sz="1350" spc="7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m</a:t>
            </a:r>
            <a:r>
              <a:rPr dirty="0" sz="1350" spc="1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350" spc="0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m</a:t>
            </a:r>
            <a:r>
              <a:rPr dirty="0" sz="1350" spc="7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1350" spc="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mm</a:t>
            </a:r>
            <a:r>
              <a:rPr dirty="0" sz="1350" spc="1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350" spc="-15">
                <a:solidFill>
                  <a:srgbClr val="17365D"/>
                </a:solidFill>
                <a:latin typeface="Cambria"/>
                <a:cs typeface="Cambria"/>
              </a:rPr>
              <a:t>nd.</a:t>
            </a:r>
            <a:endParaRPr sz="1350">
              <a:latin typeface="Cambria"/>
              <a:cs typeface="Cambria"/>
            </a:endParaRPr>
          </a:p>
          <a:p>
            <a:pPr marL="469900">
              <a:lnSpc>
                <a:spcPct val="100000"/>
              </a:lnSpc>
              <a:spcBef>
                <a:spcPts val="30"/>
              </a:spcBef>
            </a:pP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.</a:t>
            </a:r>
            <a:r>
              <a:rPr dirty="0" sz="1350" spc="-20" i="1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.</a:t>
            </a:r>
            <a:r>
              <a:rPr dirty="0" sz="1350" spc="105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350" spc="5" i="1">
                <a:solidFill>
                  <a:srgbClr val="0000FF"/>
                </a:solidFill>
                <a:latin typeface="Cambria"/>
                <a:cs typeface="Cambria"/>
              </a:rPr>
              <a:t>C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:</a:t>
            </a:r>
            <a:r>
              <a:rPr dirty="0" sz="1350" spc="-40" i="1">
                <a:solidFill>
                  <a:srgbClr val="0000FF"/>
                </a:solidFill>
                <a:latin typeface="Cambria"/>
                <a:cs typeface="Cambria"/>
              </a:rPr>
              <a:t>\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dirty="0" sz="1350" spc="-5" i="1">
                <a:solidFill>
                  <a:srgbClr val="0000FF"/>
                </a:solidFill>
                <a:latin typeface="Cambria"/>
                <a:cs typeface="Cambria"/>
              </a:rPr>
              <a:t>s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dirty="0" sz="1350" spc="-40" i="1">
                <a:solidFill>
                  <a:srgbClr val="0000FF"/>
                </a:solidFill>
                <a:latin typeface="Cambria"/>
                <a:cs typeface="Cambria"/>
              </a:rPr>
              <a:t>\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dirty="0" sz="1350" spc="-5" i="1">
                <a:solidFill>
                  <a:srgbClr val="0000FF"/>
                </a:solidFill>
                <a:latin typeface="Cambria"/>
                <a:cs typeface="Cambria"/>
              </a:rPr>
              <a:t>s</a:t>
            </a:r>
            <a:r>
              <a:rPr dirty="0" sz="1350" spc="-15" i="1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350" spc="13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350" spc="-20" i="1" u="sng">
                <a:solidFill>
                  <a:srgbClr val="0000FF"/>
                </a:solidFill>
                <a:latin typeface="Cambria"/>
                <a:cs typeface="Cambria"/>
              </a:rPr>
              <a:t>f</a:t>
            </a:r>
            <a:r>
              <a:rPr dirty="0" sz="1350" i="1" u="sng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dirty="0" sz="1350" spc="0" i="1" u="sng">
                <a:solidFill>
                  <a:srgbClr val="0000FF"/>
                </a:solidFill>
                <a:latin typeface="Cambria"/>
                <a:cs typeface="Cambria"/>
              </a:rPr>
              <a:t>l</a:t>
            </a:r>
            <a:r>
              <a:rPr dirty="0" sz="1350" spc="-20" i="1" u="sng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spc="25" i="1" u="sng">
                <a:solidFill>
                  <a:srgbClr val="0000FF"/>
                </a:solidFill>
                <a:latin typeface="Cambria"/>
                <a:cs typeface="Cambria"/>
              </a:rPr>
              <a:t>n</a:t>
            </a:r>
            <a:r>
              <a:rPr dirty="0" sz="1350" spc="-45" i="1" u="sng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dirty="0" sz="1350" spc="-45" i="1" u="sng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dirty="0" sz="1350" spc="-10" i="1" u="sng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.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dirty="0" sz="1350" spc="-5" i="1">
                <a:solidFill>
                  <a:srgbClr val="0000FF"/>
                </a:solidFill>
                <a:latin typeface="Cambria"/>
                <a:cs typeface="Cambria"/>
              </a:rPr>
              <a:t>s</a:t>
            </a:r>
            <a:r>
              <a:rPr dirty="0" sz="1350" spc="-40" i="1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dirty="0" sz="1350" spc="-5" i="1">
                <a:solidFill>
                  <a:srgbClr val="17365D"/>
                </a:solidFill>
                <a:latin typeface="Cambria"/>
                <a:cs typeface="Cambria"/>
              </a:rPr>
              <a:t>;</a:t>
            </a:r>
            <a:endParaRPr sz="13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600"/>
              </a:lnSpc>
            </a:pPr>
            <a:r>
              <a:rPr dirty="0" sz="1350" spc="-2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350" spc="-40">
                <a:solidFill>
                  <a:srgbClr val="17365D"/>
                </a:solidFill>
                <a:latin typeface="Cambria"/>
                <a:cs typeface="Cambria"/>
              </a:rPr>
              <a:t>f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350" spc="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0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1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350" spc="0">
                <a:solidFill>
                  <a:srgbClr val="17365D"/>
                </a:solidFill>
                <a:latin typeface="Cambria"/>
                <a:cs typeface="Cambria"/>
              </a:rPr>
              <a:t>sse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m</a:t>
            </a:r>
            <a:r>
              <a:rPr dirty="0" sz="1350" spc="10">
                <a:solidFill>
                  <a:srgbClr val="17365D"/>
                </a:solidFill>
                <a:latin typeface="Cambria"/>
                <a:cs typeface="Cambria"/>
              </a:rPr>
              <a:t>b</a:t>
            </a:r>
            <a:r>
              <a:rPr dirty="0" sz="1350" spc="5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ing, </a:t>
            </a:r>
            <a:r>
              <a:rPr dirty="0" sz="1350" spc="-12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5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ink</a:t>
            </a:r>
            <a:r>
              <a:rPr dirty="0" sz="1350" spc="11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he</a:t>
            </a:r>
            <a:r>
              <a:rPr dirty="0" sz="1350" spc="9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40">
                <a:solidFill>
                  <a:srgbClr val="17365D"/>
                </a:solidFill>
                <a:latin typeface="Cambria"/>
                <a:cs typeface="Cambria"/>
              </a:rPr>
              <a:t>f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1350" spc="5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3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1350" spc="0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ing </a:t>
            </a:r>
            <a:r>
              <a:rPr dirty="0" sz="1350" spc="-14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5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ink </a:t>
            </a:r>
            <a:r>
              <a:rPr dirty="0" sz="1350" spc="-12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1350" spc="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mm</a:t>
            </a:r>
            <a:r>
              <a:rPr dirty="0" sz="1350" spc="1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350" spc="-15">
                <a:solidFill>
                  <a:srgbClr val="17365D"/>
                </a:solidFill>
                <a:latin typeface="Cambria"/>
                <a:cs typeface="Cambria"/>
              </a:rPr>
              <a:t>nd</a:t>
            </a:r>
            <a:endParaRPr sz="1350">
              <a:latin typeface="Cambria"/>
              <a:cs typeface="Cambria"/>
            </a:endParaRPr>
          </a:p>
          <a:p>
            <a:pPr marL="469900">
              <a:lnSpc>
                <a:spcPts val="1600"/>
              </a:lnSpc>
            </a:pP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.</a:t>
            </a:r>
            <a:r>
              <a:rPr dirty="0" sz="1350" spc="-20" i="1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.</a:t>
            </a:r>
            <a:r>
              <a:rPr dirty="0" sz="1350" spc="114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250" spc="-10" i="1">
                <a:solidFill>
                  <a:srgbClr val="0000FF"/>
                </a:solidFill>
                <a:latin typeface="Cambria"/>
                <a:cs typeface="Cambria"/>
              </a:rPr>
              <a:t>C</a:t>
            </a:r>
            <a:r>
              <a:rPr dirty="0" sz="1250" spc="-30" i="1">
                <a:solidFill>
                  <a:srgbClr val="0000FF"/>
                </a:solidFill>
                <a:latin typeface="Cambria"/>
                <a:cs typeface="Cambria"/>
              </a:rPr>
              <a:t>:</a:t>
            </a:r>
            <a:r>
              <a:rPr dirty="0" sz="1350" spc="-40" i="1">
                <a:solidFill>
                  <a:srgbClr val="0000FF"/>
                </a:solidFill>
                <a:latin typeface="Cambria"/>
                <a:cs typeface="Cambria"/>
              </a:rPr>
              <a:t>\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dirty="0" sz="1350" spc="-5" i="1">
                <a:solidFill>
                  <a:srgbClr val="0000FF"/>
                </a:solidFill>
                <a:latin typeface="Cambria"/>
                <a:cs typeface="Cambria"/>
              </a:rPr>
              <a:t>s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dirty="0" sz="1350" spc="-10" i="1">
                <a:solidFill>
                  <a:srgbClr val="0000FF"/>
                </a:solidFill>
                <a:latin typeface="Cambria"/>
                <a:cs typeface="Cambria"/>
              </a:rPr>
              <a:t>\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350" spc="125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350" spc="0" i="1">
                <a:solidFill>
                  <a:srgbClr val="0000FF"/>
                </a:solidFill>
                <a:latin typeface="Cambria"/>
                <a:cs typeface="Cambria"/>
              </a:rPr>
              <a:t>l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n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k</a:t>
            </a:r>
            <a:r>
              <a:rPr dirty="0" sz="1350" spc="85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350" spc="-20" i="1" u="sng">
                <a:solidFill>
                  <a:srgbClr val="0000FF"/>
                </a:solidFill>
                <a:latin typeface="Cambria"/>
                <a:cs typeface="Cambria"/>
              </a:rPr>
              <a:t>f</a:t>
            </a:r>
            <a:r>
              <a:rPr dirty="0" sz="1350" i="1" u="sng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dirty="0" sz="1350" spc="0" i="1" u="sng">
                <a:solidFill>
                  <a:srgbClr val="0000FF"/>
                </a:solidFill>
                <a:latin typeface="Cambria"/>
                <a:cs typeface="Cambria"/>
              </a:rPr>
              <a:t>l</a:t>
            </a:r>
            <a:r>
              <a:rPr dirty="0" sz="1350" spc="-20" i="1" u="sng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spc="25" i="1" u="sng">
                <a:solidFill>
                  <a:srgbClr val="0000FF"/>
                </a:solidFill>
                <a:latin typeface="Cambria"/>
                <a:cs typeface="Cambria"/>
              </a:rPr>
              <a:t>n</a:t>
            </a:r>
            <a:r>
              <a:rPr dirty="0" sz="1350" spc="-45" i="1" u="sng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dirty="0" sz="1350" spc="-45" i="1" u="sng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dirty="0" sz="1350" spc="-15" i="1" u="sng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.</a:t>
            </a:r>
            <a:r>
              <a:rPr dirty="0" sz="1350" spc="-20" i="1">
                <a:solidFill>
                  <a:srgbClr val="0000FF"/>
                </a:solidFill>
                <a:latin typeface="Cambria"/>
                <a:cs typeface="Cambria"/>
              </a:rPr>
              <a:t>o</a:t>
            </a:r>
            <a:r>
              <a:rPr dirty="0" sz="1350" spc="-40" i="1">
                <a:solidFill>
                  <a:srgbClr val="0000FF"/>
                </a:solidFill>
                <a:latin typeface="Cambria"/>
                <a:cs typeface="Cambria"/>
              </a:rPr>
              <a:t>b</a:t>
            </a:r>
            <a:r>
              <a:rPr dirty="0" sz="1350" spc="10" i="1">
                <a:solidFill>
                  <a:srgbClr val="0000FF"/>
                </a:solidFill>
                <a:latin typeface="Cambria"/>
                <a:cs typeface="Cambria"/>
              </a:rPr>
              <a:t>j</a:t>
            </a:r>
            <a:r>
              <a:rPr dirty="0" sz="1350" spc="-5" i="1">
                <a:solidFill>
                  <a:srgbClr val="0000FF"/>
                </a:solidFill>
                <a:latin typeface="Cambria"/>
                <a:cs typeface="Cambria"/>
              </a:rPr>
              <a:t>;</a:t>
            </a:r>
            <a:endParaRPr sz="13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600"/>
              </a:lnSpc>
            </a:pPr>
            <a:r>
              <a:rPr dirty="0" sz="1350" spc="-20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1350" spc="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350" spc="-5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v</a:t>
            </a:r>
            <a:r>
              <a:rPr dirty="0" sz="1350" spc="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350" spc="-4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t </a:t>
            </a:r>
            <a:r>
              <a:rPr dirty="0" sz="1350" spc="-8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he</a:t>
            </a:r>
            <a:r>
              <a:rPr dirty="0" sz="1350" spc="9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350" spc="20">
                <a:solidFill>
                  <a:srgbClr val="17365D"/>
                </a:solidFill>
                <a:latin typeface="Cambria"/>
                <a:cs typeface="Cambria"/>
              </a:rPr>
              <a:t>x</a:t>
            </a:r>
            <a:r>
              <a:rPr dirty="0" sz="1350" spc="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350" spc="10">
                <a:solidFill>
                  <a:srgbClr val="17365D"/>
                </a:solidFill>
                <a:latin typeface="Cambria"/>
                <a:cs typeface="Cambria"/>
              </a:rPr>
              <a:t>ab</a:t>
            </a:r>
            <a:r>
              <a:rPr dirty="0" sz="1350" spc="5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3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40">
                <a:solidFill>
                  <a:srgbClr val="17365D"/>
                </a:solidFill>
                <a:latin typeface="Cambria"/>
                <a:cs typeface="Cambria"/>
              </a:rPr>
              <a:t>f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1350" spc="5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3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350" spc="3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10">
                <a:solidFill>
                  <a:srgbClr val="17365D"/>
                </a:solidFill>
                <a:latin typeface="Cambria"/>
                <a:cs typeface="Cambria"/>
              </a:rPr>
              <a:t>b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in</a:t>
            </a:r>
            <a:r>
              <a:rPr dirty="0" sz="1350" spc="1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350" spc="-4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y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8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5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r>
              <a:rPr dirty="0" sz="1350" spc="-4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350" spc="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350" spc="5">
                <a:solidFill>
                  <a:srgbClr val="17365D"/>
                </a:solidFill>
                <a:latin typeface="Cambria"/>
                <a:cs typeface="Cambria"/>
              </a:rPr>
              <a:t>g</a:t>
            </a:r>
            <a:r>
              <a:rPr dirty="0" sz="1350" spc="-4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350" spc="1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m.</a:t>
            </a:r>
            <a:endParaRPr sz="1350">
              <a:latin typeface="Cambria"/>
              <a:cs typeface="Cambria"/>
            </a:endParaRPr>
          </a:p>
          <a:p>
            <a:pPr marL="12700" indent="457200">
              <a:lnSpc>
                <a:spcPts val="1600"/>
              </a:lnSpc>
            </a:pP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.</a:t>
            </a:r>
            <a:r>
              <a:rPr dirty="0" sz="1350" spc="-20" i="1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.</a:t>
            </a:r>
            <a:r>
              <a:rPr dirty="0" sz="1350" spc="114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250" spc="-10" i="1">
                <a:solidFill>
                  <a:srgbClr val="0000FF"/>
                </a:solidFill>
                <a:latin typeface="Cambria"/>
                <a:cs typeface="Cambria"/>
              </a:rPr>
              <a:t>C</a:t>
            </a:r>
            <a:r>
              <a:rPr dirty="0" sz="1250" spc="-30" i="1">
                <a:solidFill>
                  <a:srgbClr val="0000FF"/>
                </a:solidFill>
                <a:latin typeface="Cambria"/>
                <a:cs typeface="Cambria"/>
              </a:rPr>
              <a:t>:</a:t>
            </a:r>
            <a:r>
              <a:rPr dirty="0" sz="1350" spc="-40" i="1">
                <a:solidFill>
                  <a:srgbClr val="0000FF"/>
                </a:solidFill>
                <a:latin typeface="Cambria"/>
                <a:cs typeface="Cambria"/>
              </a:rPr>
              <a:t>\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dirty="0" sz="1350" spc="-5" i="1">
                <a:solidFill>
                  <a:srgbClr val="0000FF"/>
                </a:solidFill>
                <a:latin typeface="Cambria"/>
                <a:cs typeface="Cambria"/>
              </a:rPr>
              <a:t>s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dirty="0" sz="1350" spc="-10" i="1">
                <a:solidFill>
                  <a:srgbClr val="0000FF"/>
                </a:solidFill>
                <a:latin typeface="Cambria"/>
                <a:cs typeface="Cambria"/>
              </a:rPr>
              <a:t>\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350" spc="125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350" spc="-20" i="1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spc="-10" i="1">
                <a:solidFill>
                  <a:srgbClr val="0000FF"/>
                </a:solidFill>
                <a:latin typeface="Cambria"/>
                <a:cs typeface="Cambria"/>
              </a:rPr>
              <a:t>x</a:t>
            </a:r>
            <a:r>
              <a:rPr dirty="0" sz="1350" spc="-20" i="1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spc="35" i="1">
                <a:solidFill>
                  <a:srgbClr val="0000FF"/>
                </a:solidFill>
                <a:latin typeface="Cambria"/>
                <a:cs typeface="Cambria"/>
              </a:rPr>
              <a:t>2</a:t>
            </a:r>
            <a:r>
              <a:rPr dirty="0" sz="1350" spc="-40" i="1">
                <a:solidFill>
                  <a:srgbClr val="0000FF"/>
                </a:solidFill>
                <a:latin typeface="Cambria"/>
                <a:cs typeface="Cambria"/>
              </a:rPr>
              <a:t>b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n </a:t>
            </a:r>
            <a:r>
              <a:rPr dirty="0" sz="1350" spc="-11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350" spc="-20" i="1" u="sng">
                <a:solidFill>
                  <a:srgbClr val="0000FF"/>
                </a:solidFill>
                <a:latin typeface="Cambria"/>
                <a:cs typeface="Cambria"/>
              </a:rPr>
              <a:t>f</a:t>
            </a:r>
            <a:r>
              <a:rPr dirty="0" sz="1350" i="1" u="sng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dirty="0" sz="1350" spc="0" i="1" u="sng">
                <a:solidFill>
                  <a:srgbClr val="0000FF"/>
                </a:solidFill>
                <a:latin typeface="Cambria"/>
                <a:cs typeface="Cambria"/>
              </a:rPr>
              <a:t>l</a:t>
            </a:r>
            <a:r>
              <a:rPr dirty="0" sz="1350" spc="-20" i="1" u="sng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spc="25" i="1" u="sng">
                <a:solidFill>
                  <a:srgbClr val="0000FF"/>
                </a:solidFill>
                <a:latin typeface="Cambria"/>
                <a:cs typeface="Cambria"/>
              </a:rPr>
              <a:t>n</a:t>
            </a:r>
            <a:r>
              <a:rPr dirty="0" sz="1350" spc="-45" i="1" u="sng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dirty="0" sz="1350" spc="-45" i="1" u="sng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dirty="0" sz="1350" spc="-15" i="1" u="sng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.</a:t>
            </a:r>
            <a:r>
              <a:rPr dirty="0" sz="1350" spc="-20" i="1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spc="-10" i="1">
                <a:solidFill>
                  <a:srgbClr val="0000FF"/>
                </a:solidFill>
                <a:latin typeface="Cambria"/>
                <a:cs typeface="Cambria"/>
              </a:rPr>
              <a:t>x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endParaRPr sz="13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600"/>
              </a:lnSpc>
            </a:pPr>
            <a:r>
              <a:rPr dirty="0" sz="1350" spc="-20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1350" spc="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350" spc="-5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v</a:t>
            </a:r>
            <a:r>
              <a:rPr dirty="0" sz="1350" spc="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350" spc="-4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t </a:t>
            </a:r>
            <a:r>
              <a:rPr dirty="0" sz="1350" spc="-8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he</a:t>
            </a:r>
            <a:r>
              <a:rPr dirty="0" sz="1350" spc="9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10">
                <a:solidFill>
                  <a:srgbClr val="17365D"/>
                </a:solidFill>
                <a:latin typeface="Cambria"/>
                <a:cs typeface="Cambria"/>
              </a:rPr>
              <a:t>b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in</a:t>
            </a:r>
            <a:r>
              <a:rPr dirty="0" sz="1350" spc="1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350" spc="-4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y</a:t>
            </a:r>
            <a:r>
              <a:rPr dirty="0" sz="1350" spc="14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40">
                <a:solidFill>
                  <a:srgbClr val="17365D"/>
                </a:solidFill>
                <a:latin typeface="Cambria"/>
                <a:cs typeface="Cambria"/>
              </a:rPr>
              <a:t>f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1350" spc="5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3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350" spc="10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h</a:t>
            </a:r>
            <a:r>
              <a:rPr dirty="0" sz="1350" spc="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x</a:t>
            </a:r>
            <a:r>
              <a:rPr dirty="0" sz="1350" spc="9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5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r>
              <a:rPr dirty="0" sz="1350" spc="-4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350" spc="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350" spc="5">
                <a:solidFill>
                  <a:srgbClr val="17365D"/>
                </a:solidFill>
                <a:latin typeface="Cambria"/>
                <a:cs typeface="Cambria"/>
              </a:rPr>
              <a:t>g</a:t>
            </a:r>
            <a:r>
              <a:rPr dirty="0" sz="1350" spc="-4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350" spc="1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m.</a:t>
            </a:r>
            <a:endParaRPr sz="1350">
              <a:latin typeface="Cambria"/>
              <a:cs typeface="Cambria"/>
            </a:endParaRPr>
          </a:p>
          <a:p>
            <a:pPr marL="12700" indent="457200">
              <a:lnSpc>
                <a:spcPts val="1600"/>
              </a:lnSpc>
            </a:pP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.</a:t>
            </a:r>
            <a:r>
              <a:rPr dirty="0" sz="1350" spc="-20" i="1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.</a:t>
            </a:r>
            <a:r>
              <a:rPr dirty="0" sz="1350" spc="114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250" spc="-10" i="1">
                <a:solidFill>
                  <a:srgbClr val="0000FF"/>
                </a:solidFill>
                <a:latin typeface="Cambria"/>
                <a:cs typeface="Cambria"/>
              </a:rPr>
              <a:t>C</a:t>
            </a:r>
            <a:r>
              <a:rPr dirty="0" sz="1250" spc="-30" i="1">
                <a:solidFill>
                  <a:srgbClr val="0000FF"/>
                </a:solidFill>
                <a:latin typeface="Cambria"/>
                <a:cs typeface="Cambria"/>
              </a:rPr>
              <a:t>:</a:t>
            </a:r>
            <a:r>
              <a:rPr dirty="0" sz="1350" spc="-40" i="1">
                <a:solidFill>
                  <a:srgbClr val="0000FF"/>
                </a:solidFill>
                <a:latin typeface="Cambria"/>
                <a:cs typeface="Cambria"/>
              </a:rPr>
              <a:t>\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dirty="0" sz="1350" spc="-5" i="1">
                <a:solidFill>
                  <a:srgbClr val="0000FF"/>
                </a:solidFill>
                <a:latin typeface="Cambria"/>
                <a:cs typeface="Cambria"/>
              </a:rPr>
              <a:t>s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dirty="0" sz="1350" spc="30" i="1">
                <a:solidFill>
                  <a:srgbClr val="0000FF"/>
                </a:solidFill>
                <a:latin typeface="Cambria"/>
                <a:cs typeface="Cambria"/>
              </a:rPr>
              <a:t>\</a:t>
            </a:r>
            <a:r>
              <a:rPr dirty="0" sz="1350" spc="-40" i="1">
                <a:solidFill>
                  <a:srgbClr val="0000FF"/>
                </a:solidFill>
                <a:latin typeface="Cambria"/>
                <a:cs typeface="Cambria"/>
              </a:rPr>
              <a:t>b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n</a:t>
            </a:r>
            <a:r>
              <a:rPr dirty="0" sz="1350" spc="35" i="1">
                <a:solidFill>
                  <a:srgbClr val="0000FF"/>
                </a:solidFill>
                <a:latin typeface="Cambria"/>
                <a:cs typeface="Cambria"/>
              </a:rPr>
              <a:t>2</a:t>
            </a:r>
            <a:r>
              <a:rPr dirty="0" sz="1350" spc="105" i="1">
                <a:solidFill>
                  <a:srgbClr val="0000FF"/>
                </a:solidFill>
                <a:latin typeface="Cambria"/>
                <a:cs typeface="Cambria"/>
              </a:rPr>
              <a:t>h</a:t>
            </a:r>
            <a:r>
              <a:rPr dirty="0" sz="1350" spc="-20" i="1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x </a:t>
            </a:r>
            <a:r>
              <a:rPr dirty="0" sz="1350" spc="85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350" spc="-20" i="1" u="sng">
                <a:solidFill>
                  <a:srgbClr val="0000FF"/>
                </a:solidFill>
                <a:latin typeface="Cambria"/>
                <a:cs typeface="Cambria"/>
              </a:rPr>
              <a:t>f</a:t>
            </a:r>
            <a:r>
              <a:rPr dirty="0" sz="1350" i="1" u="sng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dirty="0" sz="1350" spc="0" i="1" u="sng">
                <a:solidFill>
                  <a:srgbClr val="0000FF"/>
                </a:solidFill>
                <a:latin typeface="Cambria"/>
                <a:cs typeface="Cambria"/>
              </a:rPr>
              <a:t>l</a:t>
            </a:r>
            <a:r>
              <a:rPr dirty="0" sz="1350" spc="-20" i="1" u="sng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spc="25" i="1" u="sng">
                <a:solidFill>
                  <a:srgbClr val="0000FF"/>
                </a:solidFill>
                <a:latin typeface="Cambria"/>
                <a:cs typeface="Cambria"/>
              </a:rPr>
              <a:t>n</a:t>
            </a:r>
            <a:r>
              <a:rPr dirty="0" sz="1350" spc="-45" i="1" u="sng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dirty="0" sz="1350" spc="-45" i="1" u="sng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dirty="0" sz="1350" spc="-15" i="1" u="sng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.</a:t>
            </a:r>
            <a:r>
              <a:rPr dirty="0" sz="1350" spc="-20" i="1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spc="-10" i="1">
                <a:solidFill>
                  <a:srgbClr val="0000FF"/>
                </a:solidFill>
                <a:latin typeface="Cambria"/>
                <a:cs typeface="Cambria"/>
              </a:rPr>
              <a:t>x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endParaRPr sz="13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600"/>
              </a:lnSpc>
            </a:pPr>
            <a:r>
              <a:rPr dirty="0" sz="1350" spc="15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350" spc="-15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r>
              <a:rPr dirty="0" sz="1350" spc="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1350" spc="7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he</a:t>
            </a:r>
            <a:r>
              <a:rPr dirty="0" sz="1350" spc="9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h</a:t>
            </a:r>
            <a:r>
              <a:rPr dirty="0" sz="1350" spc="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x</a:t>
            </a:r>
            <a:r>
              <a:rPr dirty="0" sz="1350" spc="9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1350" spc="-5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r>
              <a:rPr dirty="0" sz="1350" spc="5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1350" spc="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350" spc="1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1350" spc="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350" spc="114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5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r>
              <a:rPr dirty="0" sz="1350" spc="-4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350" spc="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350" spc="5">
                <a:solidFill>
                  <a:srgbClr val="17365D"/>
                </a:solidFill>
                <a:latin typeface="Cambria"/>
                <a:cs typeface="Cambria"/>
              </a:rPr>
              <a:t>g</a:t>
            </a:r>
            <a:r>
              <a:rPr dirty="0" sz="1350" spc="-4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350" spc="1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m.</a:t>
            </a:r>
            <a:endParaRPr sz="1350">
              <a:latin typeface="Cambria"/>
              <a:cs typeface="Cambria"/>
            </a:endParaRPr>
          </a:p>
          <a:p>
            <a:pPr marL="469900">
              <a:lnSpc>
                <a:spcPts val="1595"/>
              </a:lnSpc>
            </a:pP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.</a:t>
            </a:r>
            <a:r>
              <a:rPr dirty="0" sz="1350" spc="-20" i="1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.</a:t>
            </a:r>
            <a:r>
              <a:rPr dirty="0" sz="1350" spc="105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350" spc="5" i="1">
                <a:solidFill>
                  <a:srgbClr val="0000FF"/>
                </a:solidFill>
                <a:latin typeface="Cambria"/>
                <a:cs typeface="Cambria"/>
              </a:rPr>
              <a:t>C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:</a:t>
            </a:r>
            <a:r>
              <a:rPr dirty="0" sz="1350" spc="-40" i="1">
                <a:solidFill>
                  <a:srgbClr val="0000FF"/>
                </a:solidFill>
                <a:latin typeface="Cambria"/>
                <a:cs typeface="Cambria"/>
              </a:rPr>
              <a:t>\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dirty="0" sz="1350" spc="-5" i="1">
                <a:solidFill>
                  <a:srgbClr val="0000FF"/>
                </a:solidFill>
                <a:latin typeface="Cambria"/>
                <a:cs typeface="Cambria"/>
              </a:rPr>
              <a:t>s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dirty="0" sz="1350" spc="-40" i="1">
                <a:solidFill>
                  <a:srgbClr val="0000FF"/>
                </a:solidFill>
                <a:latin typeface="Cambria"/>
                <a:cs typeface="Cambria"/>
              </a:rPr>
              <a:t>\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dirty="0" sz="1350" spc="-20" i="1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spc="55" i="1">
                <a:solidFill>
                  <a:srgbClr val="0000FF"/>
                </a:solidFill>
                <a:latin typeface="Cambria"/>
                <a:cs typeface="Cambria"/>
              </a:rPr>
              <a:t>t</a:t>
            </a:r>
            <a:r>
              <a:rPr dirty="0" sz="1350" spc="55" i="1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spc="-25" i="1">
                <a:solidFill>
                  <a:srgbClr val="0000FF"/>
                </a:solidFill>
                <a:latin typeface="Cambria"/>
                <a:cs typeface="Cambria"/>
              </a:rPr>
              <a:t>r</a:t>
            </a:r>
            <a:r>
              <a:rPr dirty="0" sz="1350" spc="-15" i="1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endParaRPr sz="13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600"/>
              </a:lnSpc>
            </a:pP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1350" spc="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350" spc="6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he</a:t>
            </a:r>
            <a:r>
              <a:rPr dirty="0" sz="1350" spc="9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5">
                <a:solidFill>
                  <a:srgbClr val="17365D"/>
                </a:solidFill>
                <a:latin typeface="Cambria"/>
                <a:cs typeface="Cambria"/>
              </a:rPr>
              <a:t>B</a:t>
            </a:r>
            <a:r>
              <a:rPr dirty="0" sz="1350" spc="1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4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4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350" spc="1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350" spc="9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350" spc="10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9600</a:t>
            </a:r>
            <a:r>
              <a:rPr dirty="0" sz="1350" spc="10">
                <a:solidFill>
                  <a:srgbClr val="17365D"/>
                </a:solidFill>
                <a:latin typeface="Cambria"/>
                <a:cs typeface="Cambria"/>
              </a:rPr>
              <a:t>b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350" spc="0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1350" spc="10">
                <a:solidFill>
                  <a:srgbClr val="17365D"/>
                </a:solidFill>
                <a:latin typeface="Cambria"/>
                <a:cs typeface="Cambria"/>
              </a:rPr>
              <a:t>/</a:t>
            </a:r>
            <a:r>
              <a:rPr dirty="0" sz="1350" spc="0">
                <a:solidFill>
                  <a:srgbClr val="17365D"/>
                </a:solidFill>
                <a:latin typeface="Cambria"/>
                <a:cs typeface="Cambria"/>
              </a:rPr>
              <a:t>se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1350" spc="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350" spc="-15">
                <a:solidFill>
                  <a:srgbClr val="17365D"/>
                </a:solidFill>
                <a:latin typeface="Cambria"/>
                <a:cs typeface="Cambria"/>
              </a:rPr>
              <a:t>nd.</a:t>
            </a:r>
            <a:endParaRPr sz="1350">
              <a:latin typeface="Cambria"/>
              <a:cs typeface="Cambria"/>
            </a:endParaRPr>
          </a:p>
          <a:p>
            <a:pPr marL="12700" indent="457200">
              <a:lnSpc>
                <a:spcPts val="1600"/>
              </a:lnSpc>
            </a:pP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.</a:t>
            </a:r>
            <a:r>
              <a:rPr dirty="0" sz="1350" spc="-20" i="1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.</a:t>
            </a:r>
            <a:r>
              <a:rPr dirty="0" sz="1350" spc="114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350" spc="-10">
                <a:latin typeface="Cambria"/>
                <a:cs typeface="Cambria"/>
              </a:rPr>
              <a:t>5.</a:t>
            </a:r>
            <a:r>
              <a:rPr dirty="0" sz="1350" spc="105">
                <a:latin typeface="Cambria"/>
                <a:cs typeface="Cambria"/>
              </a:rPr>
              <a:t> </a:t>
            </a:r>
            <a:r>
              <a:rPr dirty="0" sz="1350" spc="5" i="1">
                <a:solidFill>
                  <a:srgbClr val="0000FF"/>
                </a:solidFill>
                <a:latin typeface="Cambria"/>
                <a:cs typeface="Cambria"/>
              </a:rPr>
              <a:t>C</a:t>
            </a:r>
            <a:r>
              <a:rPr dirty="0" sz="1350" spc="-20" i="1">
                <a:solidFill>
                  <a:srgbClr val="0000FF"/>
                </a:solidFill>
                <a:latin typeface="Cambria"/>
                <a:cs typeface="Cambria"/>
              </a:rPr>
              <a:t>o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n</a:t>
            </a:r>
            <a:r>
              <a:rPr dirty="0" sz="1350" spc="-20" i="1">
                <a:solidFill>
                  <a:srgbClr val="0000FF"/>
                </a:solidFill>
                <a:latin typeface="Cambria"/>
                <a:cs typeface="Cambria"/>
              </a:rPr>
              <a:t>f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dirty="0" sz="1350" spc="-35" i="1">
                <a:solidFill>
                  <a:srgbClr val="0000FF"/>
                </a:solidFill>
                <a:latin typeface="Cambria"/>
                <a:cs typeface="Cambria"/>
              </a:rPr>
              <a:t>g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u</a:t>
            </a:r>
            <a:r>
              <a:rPr dirty="0" sz="1350" spc="-25" i="1">
                <a:solidFill>
                  <a:srgbClr val="0000FF"/>
                </a:solidFill>
                <a:latin typeface="Cambria"/>
                <a:cs typeface="Cambria"/>
              </a:rPr>
              <a:t>r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dirty="0" sz="1350" spc="-20" i="1">
                <a:solidFill>
                  <a:srgbClr val="0000FF"/>
                </a:solidFill>
                <a:latin typeface="Cambria"/>
                <a:cs typeface="Cambria"/>
              </a:rPr>
              <a:t>t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dirty="0" sz="1350" spc="-20" i="1">
                <a:solidFill>
                  <a:srgbClr val="0000FF"/>
                </a:solidFill>
                <a:latin typeface="Cambria"/>
                <a:cs typeface="Cambria"/>
              </a:rPr>
              <a:t>o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n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&gt; </a:t>
            </a:r>
            <a:r>
              <a:rPr dirty="0" sz="1350" spc="55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250" spc="-30">
                <a:latin typeface="Cambria"/>
                <a:cs typeface="Cambria"/>
              </a:rPr>
              <a:t>1</a:t>
            </a:r>
            <a:r>
              <a:rPr dirty="0" sz="1250" spc="5">
                <a:latin typeface="Cambria"/>
                <a:cs typeface="Cambria"/>
              </a:rPr>
              <a:t>.</a:t>
            </a:r>
            <a:r>
              <a:rPr dirty="0" sz="1250">
                <a:latin typeface="Cambria"/>
                <a:cs typeface="Cambria"/>
              </a:rPr>
              <a:t> </a:t>
            </a:r>
            <a:r>
              <a:rPr dirty="0" sz="1250" spc="-140">
                <a:latin typeface="Cambria"/>
                <a:cs typeface="Cambria"/>
              </a:rPr>
              <a:t> </a:t>
            </a:r>
            <a:r>
              <a:rPr dirty="0" sz="1350" spc="15" i="1">
                <a:solidFill>
                  <a:srgbClr val="0000FF"/>
                </a:solidFill>
                <a:latin typeface="Cambria"/>
                <a:cs typeface="Cambria"/>
              </a:rPr>
              <a:t>B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u</a:t>
            </a:r>
            <a:r>
              <a:rPr dirty="0" sz="1350" spc="-10" i="1">
                <a:solidFill>
                  <a:srgbClr val="0000FF"/>
                </a:solidFill>
                <a:latin typeface="Cambria"/>
                <a:cs typeface="Cambria"/>
              </a:rPr>
              <a:t>d</a:t>
            </a:r>
            <a:r>
              <a:rPr dirty="0" sz="1350" spc="114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R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dirty="0" sz="1350" spc="-20" i="1">
                <a:solidFill>
                  <a:srgbClr val="0000FF"/>
                </a:solidFill>
                <a:latin typeface="Cambria"/>
                <a:cs typeface="Cambria"/>
              </a:rPr>
              <a:t>t</a:t>
            </a:r>
            <a:r>
              <a:rPr dirty="0" sz="1350" spc="-20" i="1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spc="50" i="1">
                <a:solidFill>
                  <a:srgbClr val="0000FF"/>
                </a:solidFill>
                <a:latin typeface="Cambria"/>
                <a:cs typeface="Cambria"/>
              </a:rPr>
              <a:t>&gt;</a:t>
            </a:r>
            <a:r>
              <a:rPr dirty="0" sz="1350" spc="35" i="1">
                <a:latin typeface="Cambria"/>
                <a:cs typeface="Cambria"/>
              </a:rPr>
              <a:t>5</a:t>
            </a:r>
            <a:r>
              <a:rPr dirty="0" sz="1350" i="1">
                <a:latin typeface="Cambria"/>
                <a:cs typeface="Cambria"/>
              </a:rPr>
              <a:t>. </a:t>
            </a:r>
            <a:r>
              <a:rPr dirty="0" sz="1350" spc="-114" i="1">
                <a:latin typeface="Cambria"/>
                <a:cs typeface="Cambria"/>
              </a:rPr>
              <a:t> </a:t>
            </a:r>
            <a:r>
              <a:rPr dirty="0" sz="1350" spc="35" i="1">
                <a:solidFill>
                  <a:srgbClr val="0000FF"/>
                </a:solidFill>
                <a:latin typeface="Cambria"/>
                <a:cs typeface="Cambria"/>
              </a:rPr>
              <a:t>9600</a:t>
            </a:r>
            <a:endParaRPr sz="13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600"/>
              </a:lnSpc>
            </a:pPr>
            <a:r>
              <a:rPr dirty="0" sz="1350" spc="-30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r>
              <a:rPr dirty="0" sz="1350" spc="-4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350" spc="0">
                <a:solidFill>
                  <a:srgbClr val="17365D"/>
                </a:solidFill>
                <a:latin typeface="Cambria"/>
                <a:cs typeface="Cambria"/>
              </a:rPr>
              <a:t>es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3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4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350" spc="0">
                <a:solidFill>
                  <a:srgbClr val="17365D"/>
                </a:solidFill>
                <a:latin typeface="Cambria"/>
                <a:cs typeface="Cambria"/>
              </a:rPr>
              <a:t>ese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350" spc="14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1350" spc="-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he</a:t>
            </a:r>
            <a:r>
              <a:rPr dirty="0" sz="1350" spc="9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in</a:t>
            </a:r>
            <a:r>
              <a:rPr dirty="0" sz="1350" spc="-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350" spc="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350" spc="-40">
                <a:solidFill>
                  <a:srgbClr val="17365D"/>
                </a:solidFill>
                <a:latin typeface="Cambria"/>
                <a:cs typeface="Cambria"/>
              </a:rPr>
              <a:t>rf</a:t>
            </a:r>
            <a:r>
              <a:rPr dirty="0" sz="1350" spc="1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ce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1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35">
                <a:solidFill>
                  <a:srgbClr val="17365D"/>
                </a:solidFill>
                <a:latin typeface="Cambria"/>
                <a:cs typeface="Cambria"/>
              </a:rPr>
              <a:t>k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.</a:t>
            </a:r>
            <a:endParaRPr sz="1350">
              <a:latin typeface="Cambria"/>
              <a:cs typeface="Cambria"/>
            </a:endParaRPr>
          </a:p>
          <a:p>
            <a:pPr marL="469900">
              <a:lnSpc>
                <a:spcPts val="1600"/>
              </a:lnSpc>
            </a:pPr>
            <a:r>
              <a:rPr dirty="0" sz="1350" spc="-35" i="1">
                <a:latin typeface="Cambria"/>
                <a:cs typeface="Cambria"/>
              </a:rPr>
              <a:t>M</a:t>
            </a:r>
            <a:r>
              <a:rPr dirty="0" sz="1350" spc="-20" i="1">
                <a:latin typeface="Cambria"/>
                <a:cs typeface="Cambria"/>
              </a:rPr>
              <a:t>e</a:t>
            </a:r>
            <a:r>
              <a:rPr dirty="0" sz="1350" spc="-5" i="1">
                <a:latin typeface="Cambria"/>
                <a:cs typeface="Cambria"/>
              </a:rPr>
              <a:t>ss</a:t>
            </a:r>
            <a:r>
              <a:rPr dirty="0" sz="1350" spc="-45" i="1">
                <a:latin typeface="Cambria"/>
                <a:cs typeface="Cambria"/>
              </a:rPr>
              <a:t>a</a:t>
            </a:r>
            <a:r>
              <a:rPr dirty="0" sz="1350" spc="-35" i="1">
                <a:latin typeface="Cambria"/>
                <a:cs typeface="Cambria"/>
              </a:rPr>
              <a:t>g</a:t>
            </a:r>
            <a:r>
              <a:rPr dirty="0" sz="1350" i="1">
                <a:latin typeface="Cambria"/>
                <a:cs typeface="Cambria"/>
              </a:rPr>
              <a:t>e </a:t>
            </a:r>
            <a:r>
              <a:rPr dirty="0" sz="1350" spc="-15" i="1">
                <a:latin typeface="Cambria"/>
                <a:cs typeface="Cambria"/>
              </a:rPr>
              <a:t> </a:t>
            </a:r>
            <a:r>
              <a:rPr dirty="0" sz="1350" spc="-20" i="1">
                <a:latin typeface="Cambria"/>
                <a:cs typeface="Cambria"/>
              </a:rPr>
              <a:t>w</a:t>
            </a:r>
            <a:r>
              <a:rPr dirty="0" sz="1350" i="1">
                <a:latin typeface="Cambria"/>
                <a:cs typeface="Cambria"/>
              </a:rPr>
              <a:t>i</a:t>
            </a:r>
            <a:r>
              <a:rPr dirty="0" sz="1350" spc="0" i="1">
                <a:latin typeface="Cambria"/>
                <a:cs typeface="Cambria"/>
              </a:rPr>
              <a:t>l</a:t>
            </a:r>
            <a:r>
              <a:rPr dirty="0" sz="1350" spc="-5" i="1">
                <a:latin typeface="Cambria"/>
                <a:cs typeface="Cambria"/>
              </a:rPr>
              <a:t>l</a:t>
            </a:r>
            <a:r>
              <a:rPr dirty="0" sz="1350" spc="90" i="1">
                <a:latin typeface="Cambria"/>
                <a:cs typeface="Cambria"/>
              </a:rPr>
              <a:t> </a:t>
            </a:r>
            <a:r>
              <a:rPr dirty="0" sz="1350" spc="-45" i="1">
                <a:latin typeface="Cambria"/>
                <a:cs typeface="Cambria"/>
              </a:rPr>
              <a:t>a</a:t>
            </a:r>
            <a:r>
              <a:rPr dirty="0" sz="1350" spc="-50" i="1">
                <a:latin typeface="Cambria"/>
                <a:cs typeface="Cambria"/>
              </a:rPr>
              <a:t>pp</a:t>
            </a:r>
            <a:r>
              <a:rPr dirty="0" sz="1350" spc="-20" i="1">
                <a:latin typeface="Cambria"/>
                <a:cs typeface="Cambria"/>
              </a:rPr>
              <a:t>e</a:t>
            </a:r>
            <a:r>
              <a:rPr dirty="0" sz="1350" spc="-45" i="1">
                <a:latin typeface="Cambria"/>
                <a:cs typeface="Cambria"/>
              </a:rPr>
              <a:t>a</a:t>
            </a:r>
            <a:r>
              <a:rPr dirty="0" sz="1350" i="1">
                <a:latin typeface="Cambria"/>
                <a:cs typeface="Cambria"/>
              </a:rPr>
              <a:t>r </a:t>
            </a:r>
            <a:r>
              <a:rPr dirty="0" sz="1350" spc="55" i="1">
                <a:latin typeface="Cambria"/>
                <a:cs typeface="Cambria"/>
              </a:rPr>
              <a:t> </a:t>
            </a:r>
            <a:r>
              <a:rPr dirty="0" sz="1350" spc="-20" i="1">
                <a:latin typeface="Cambria"/>
                <a:cs typeface="Cambria"/>
              </a:rPr>
              <a:t>o</a:t>
            </a:r>
            <a:r>
              <a:rPr dirty="0" sz="1350" i="1">
                <a:latin typeface="Cambria"/>
                <a:cs typeface="Cambria"/>
              </a:rPr>
              <a:t>n</a:t>
            </a:r>
            <a:r>
              <a:rPr dirty="0" sz="1350" spc="100" i="1">
                <a:latin typeface="Cambria"/>
                <a:cs typeface="Cambria"/>
              </a:rPr>
              <a:t> </a:t>
            </a:r>
            <a:r>
              <a:rPr dirty="0" sz="1350" spc="-20" i="1">
                <a:latin typeface="Cambria"/>
                <a:cs typeface="Cambria"/>
              </a:rPr>
              <a:t>t</a:t>
            </a:r>
            <a:r>
              <a:rPr dirty="0" sz="1350" spc="30" i="1">
                <a:latin typeface="Cambria"/>
                <a:cs typeface="Cambria"/>
              </a:rPr>
              <a:t>h</a:t>
            </a:r>
            <a:r>
              <a:rPr dirty="0" sz="1350" i="1">
                <a:latin typeface="Cambria"/>
                <a:cs typeface="Cambria"/>
              </a:rPr>
              <a:t>e</a:t>
            </a:r>
            <a:r>
              <a:rPr dirty="0" sz="1350" spc="55" i="1">
                <a:latin typeface="Cambria"/>
                <a:cs typeface="Cambria"/>
              </a:rPr>
              <a:t> </a:t>
            </a:r>
            <a:r>
              <a:rPr dirty="0" sz="1350" spc="-45" i="1">
                <a:latin typeface="Cambria"/>
                <a:cs typeface="Cambria"/>
              </a:rPr>
              <a:t>L</a:t>
            </a:r>
            <a:r>
              <a:rPr dirty="0" sz="1350" spc="5" i="1">
                <a:latin typeface="Cambria"/>
                <a:cs typeface="Cambria"/>
              </a:rPr>
              <a:t>C</a:t>
            </a:r>
            <a:r>
              <a:rPr dirty="0" sz="1350" i="1">
                <a:latin typeface="Cambria"/>
                <a:cs typeface="Cambria"/>
              </a:rPr>
              <a:t>D</a:t>
            </a:r>
            <a:r>
              <a:rPr dirty="0" sz="1350" spc="100" i="1">
                <a:latin typeface="Cambria"/>
                <a:cs typeface="Cambria"/>
              </a:rPr>
              <a:t> </a:t>
            </a:r>
            <a:r>
              <a:rPr dirty="0" sz="1350" spc="-45" i="1">
                <a:latin typeface="Cambria"/>
                <a:cs typeface="Cambria"/>
              </a:rPr>
              <a:t>a</a:t>
            </a:r>
            <a:r>
              <a:rPr dirty="0" sz="1350" spc="-10" i="1">
                <a:latin typeface="Cambria"/>
                <a:cs typeface="Cambria"/>
              </a:rPr>
              <a:t>s</a:t>
            </a:r>
            <a:r>
              <a:rPr dirty="0" sz="1350" spc="130" i="1">
                <a:latin typeface="Cambria"/>
                <a:cs typeface="Cambria"/>
              </a:rPr>
              <a:t> 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u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P</a:t>
            </a:r>
            <a:r>
              <a:rPr dirty="0" sz="1350" spc="75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350" spc="35" i="1">
                <a:solidFill>
                  <a:srgbClr val="0000FF"/>
                </a:solidFill>
                <a:latin typeface="Cambria"/>
                <a:cs typeface="Cambria"/>
              </a:rPr>
              <a:t>8086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.</a:t>
            </a:r>
            <a:endParaRPr sz="13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600"/>
              </a:lnSpc>
            </a:pPr>
            <a:r>
              <a:rPr dirty="0" sz="1350" spc="-30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r>
              <a:rPr dirty="0" sz="1350" spc="-4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350" spc="0">
                <a:solidFill>
                  <a:srgbClr val="17365D"/>
                </a:solidFill>
                <a:latin typeface="Cambria"/>
                <a:cs typeface="Cambria"/>
              </a:rPr>
              <a:t>es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2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25" i="1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1350" spc="-20" i="1">
                <a:solidFill>
                  <a:srgbClr val="17365D"/>
                </a:solidFill>
                <a:latin typeface="Cambria"/>
                <a:cs typeface="Cambria"/>
              </a:rPr>
              <a:t>ow</a:t>
            </a:r>
            <a:r>
              <a:rPr dirty="0" sz="1350" spc="25" i="1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1350" spc="0" i="1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1350" spc="-20" i="1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350" spc="-45" i="1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350" spc="-10" i="1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1350" i="1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95" i="1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1350" spc="7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he</a:t>
            </a:r>
            <a:r>
              <a:rPr dirty="0" sz="1350" spc="9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in</a:t>
            </a:r>
            <a:r>
              <a:rPr dirty="0" sz="1350" spc="-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350" spc="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350" spc="-40">
                <a:solidFill>
                  <a:srgbClr val="17365D"/>
                </a:solidFill>
                <a:latin typeface="Cambria"/>
                <a:cs typeface="Cambria"/>
              </a:rPr>
              <a:t>rf</a:t>
            </a:r>
            <a:r>
              <a:rPr dirty="0" sz="1350" spc="1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ce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1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35">
                <a:solidFill>
                  <a:srgbClr val="17365D"/>
                </a:solidFill>
                <a:latin typeface="Cambria"/>
                <a:cs typeface="Cambria"/>
              </a:rPr>
              <a:t>k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it</a:t>
            </a:r>
            <a:r>
              <a:rPr dirty="0" sz="1350" spc="6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350" spc="10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5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r>
              <a:rPr dirty="0" sz="1350" spc="-4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350" spc="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350" spc="-5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r>
              <a:rPr dirty="0" sz="1350" spc="1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350" spc="-4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5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he</a:t>
            </a:r>
            <a:r>
              <a:rPr dirty="0" sz="1350" spc="9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5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r>
              <a:rPr dirty="0" sz="1350" spc="-4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350" spc="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1350" spc="0">
                <a:solidFill>
                  <a:srgbClr val="17365D"/>
                </a:solidFill>
                <a:latin typeface="Cambria"/>
                <a:cs typeface="Cambria"/>
              </a:rPr>
              <a:t>ess</a:t>
            </a:r>
            <a:r>
              <a:rPr dirty="0" sz="1350" spc="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0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350" spc="3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4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350" spc="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1350" spc="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350" spc="-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1350" spc="-20">
                <a:solidFill>
                  <a:srgbClr val="17365D"/>
                </a:solidFill>
                <a:latin typeface="Cambria"/>
                <a:cs typeface="Cambria"/>
              </a:rPr>
              <a:t>v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5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40">
                <a:solidFill>
                  <a:srgbClr val="17365D"/>
                </a:solidFill>
                <a:latin typeface="Cambria"/>
                <a:cs typeface="Cambria"/>
              </a:rPr>
              <a:t>f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1350" spc="5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1350" spc="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.</a:t>
            </a:r>
            <a:endParaRPr sz="1350">
              <a:latin typeface="Cambria"/>
              <a:cs typeface="Cambria"/>
            </a:endParaRPr>
          </a:p>
          <a:p>
            <a:pPr marL="469900">
              <a:lnSpc>
                <a:spcPts val="1595"/>
              </a:lnSpc>
            </a:pPr>
            <a:r>
              <a:rPr dirty="0" sz="1350" spc="-35" i="1">
                <a:latin typeface="Cambria"/>
                <a:cs typeface="Cambria"/>
              </a:rPr>
              <a:t>M</a:t>
            </a:r>
            <a:r>
              <a:rPr dirty="0" sz="1350" spc="-20" i="1">
                <a:latin typeface="Cambria"/>
                <a:cs typeface="Cambria"/>
              </a:rPr>
              <a:t>e</a:t>
            </a:r>
            <a:r>
              <a:rPr dirty="0" sz="1350" spc="-5" i="1">
                <a:latin typeface="Cambria"/>
                <a:cs typeface="Cambria"/>
              </a:rPr>
              <a:t>ss</a:t>
            </a:r>
            <a:r>
              <a:rPr dirty="0" sz="1350" spc="-45" i="1">
                <a:latin typeface="Cambria"/>
                <a:cs typeface="Cambria"/>
              </a:rPr>
              <a:t>a</a:t>
            </a:r>
            <a:r>
              <a:rPr dirty="0" sz="1350" spc="-35" i="1">
                <a:latin typeface="Cambria"/>
                <a:cs typeface="Cambria"/>
              </a:rPr>
              <a:t>g</a:t>
            </a:r>
            <a:r>
              <a:rPr dirty="0" sz="1350" i="1">
                <a:latin typeface="Cambria"/>
                <a:cs typeface="Cambria"/>
              </a:rPr>
              <a:t>e </a:t>
            </a:r>
            <a:r>
              <a:rPr dirty="0" sz="1350" spc="-15" i="1">
                <a:latin typeface="Cambria"/>
                <a:cs typeface="Cambria"/>
              </a:rPr>
              <a:t> </a:t>
            </a:r>
            <a:r>
              <a:rPr dirty="0" sz="1350" spc="-20" i="1">
                <a:latin typeface="Cambria"/>
                <a:cs typeface="Cambria"/>
              </a:rPr>
              <a:t>w</a:t>
            </a:r>
            <a:r>
              <a:rPr dirty="0" sz="1350" i="1">
                <a:latin typeface="Cambria"/>
                <a:cs typeface="Cambria"/>
              </a:rPr>
              <a:t>i</a:t>
            </a:r>
            <a:r>
              <a:rPr dirty="0" sz="1350" spc="0" i="1">
                <a:latin typeface="Cambria"/>
                <a:cs typeface="Cambria"/>
              </a:rPr>
              <a:t>l</a:t>
            </a:r>
            <a:r>
              <a:rPr dirty="0" sz="1350" spc="-5" i="1">
                <a:latin typeface="Cambria"/>
                <a:cs typeface="Cambria"/>
              </a:rPr>
              <a:t>l</a:t>
            </a:r>
            <a:r>
              <a:rPr dirty="0" sz="1350" spc="105" i="1">
                <a:latin typeface="Cambria"/>
                <a:cs typeface="Cambria"/>
              </a:rPr>
              <a:t> </a:t>
            </a:r>
            <a:r>
              <a:rPr dirty="0" sz="1350" spc="-45" i="1">
                <a:latin typeface="Cambria"/>
                <a:cs typeface="Cambria"/>
              </a:rPr>
              <a:t>a</a:t>
            </a:r>
            <a:r>
              <a:rPr dirty="0" sz="1350" spc="-50" i="1">
                <a:latin typeface="Cambria"/>
                <a:cs typeface="Cambria"/>
              </a:rPr>
              <a:t>pp</a:t>
            </a:r>
            <a:r>
              <a:rPr dirty="0" sz="1350" spc="-20" i="1">
                <a:latin typeface="Cambria"/>
                <a:cs typeface="Cambria"/>
              </a:rPr>
              <a:t>e</a:t>
            </a:r>
            <a:r>
              <a:rPr dirty="0" sz="1350" spc="-45" i="1">
                <a:latin typeface="Cambria"/>
                <a:cs typeface="Cambria"/>
              </a:rPr>
              <a:t>a</a:t>
            </a:r>
            <a:r>
              <a:rPr dirty="0" sz="1350" i="1">
                <a:latin typeface="Cambria"/>
                <a:cs typeface="Cambria"/>
              </a:rPr>
              <a:t>r </a:t>
            </a:r>
            <a:r>
              <a:rPr dirty="0" sz="1350" spc="55" i="1">
                <a:latin typeface="Cambria"/>
                <a:cs typeface="Cambria"/>
              </a:rPr>
              <a:t> </a:t>
            </a:r>
            <a:r>
              <a:rPr dirty="0" sz="1350" spc="-20" i="1">
                <a:latin typeface="Cambria"/>
                <a:cs typeface="Cambria"/>
              </a:rPr>
              <a:t>o</a:t>
            </a:r>
            <a:r>
              <a:rPr dirty="0" sz="1350" i="1">
                <a:latin typeface="Cambria"/>
                <a:cs typeface="Cambria"/>
              </a:rPr>
              <a:t>n</a:t>
            </a:r>
            <a:r>
              <a:rPr dirty="0" sz="1350" spc="100" i="1">
                <a:latin typeface="Cambria"/>
                <a:cs typeface="Cambria"/>
              </a:rPr>
              <a:t> </a:t>
            </a:r>
            <a:r>
              <a:rPr dirty="0" sz="1350" spc="-20" i="1">
                <a:latin typeface="Cambria"/>
                <a:cs typeface="Cambria"/>
              </a:rPr>
              <a:t>t</a:t>
            </a:r>
            <a:r>
              <a:rPr dirty="0" sz="1350" spc="30" i="1">
                <a:latin typeface="Cambria"/>
                <a:cs typeface="Cambria"/>
              </a:rPr>
              <a:t>h</a:t>
            </a:r>
            <a:r>
              <a:rPr dirty="0" sz="1350" i="1">
                <a:latin typeface="Cambria"/>
                <a:cs typeface="Cambria"/>
              </a:rPr>
              <a:t>e</a:t>
            </a:r>
            <a:r>
              <a:rPr dirty="0" sz="1350" spc="55" i="1">
                <a:latin typeface="Cambria"/>
                <a:cs typeface="Cambria"/>
              </a:rPr>
              <a:t> </a:t>
            </a:r>
            <a:r>
              <a:rPr dirty="0" sz="1350" spc="-45" i="1">
                <a:latin typeface="Cambria"/>
                <a:cs typeface="Cambria"/>
              </a:rPr>
              <a:t>L</a:t>
            </a:r>
            <a:r>
              <a:rPr dirty="0" sz="1350" spc="5" i="1">
                <a:latin typeface="Cambria"/>
                <a:cs typeface="Cambria"/>
              </a:rPr>
              <a:t>C</a:t>
            </a:r>
            <a:r>
              <a:rPr dirty="0" sz="1350" i="1">
                <a:latin typeface="Cambria"/>
                <a:cs typeface="Cambria"/>
              </a:rPr>
              <a:t>D</a:t>
            </a:r>
            <a:r>
              <a:rPr dirty="0" sz="1350" spc="100" i="1">
                <a:latin typeface="Cambria"/>
                <a:cs typeface="Cambria"/>
              </a:rPr>
              <a:t> </a:t>
            </a:r>
            <a:r>
              <a:rPr dirty="0" sz="1350" spc="-45" i="1">
                <a:latin typeface="Cambria"/>
                <a:cs typeface="Cambria"/>
              </a:rPr>
              <a:t>a</a:t>
            </a:r>
            <a:r>
              <a:rPr dirty="0" sz="1350" spc="-10" i="1">
                <a:latin typeface="Cambria"/>
                <a:cs typeface="Cambria"/>
              </a:rPr>
              <a:t>s</a:t>
            </a:r>
            <a:r>
              <a:rPr dirty="0" sz="1350" spc="110" i="1">
                <a:latin typeface="Cambria"/>
                <a:cs typeface="Cambria"/>
              </a:rPr>
              <a:t> 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R</a:t>
            </a:r>
            <a:r>
              <a:rPr dirty="0" sz="1350" spc="-20" i="1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ad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n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g </a:t>
            </a:r>
            <a:r>
              <a:rPr dirty="0" sz="1350" spc="-3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R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S</a:t>
            </a:r>
            <a:r>
              <a:rPr dirty="0" sz="1350" spc="2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350" spc="35" i="1">
                <a:solidFill>
                  <a:srgbClr val="0000FF"/>
                </a:solidFill>
                <a:latin typeface="Cambria"/>
                <a:cs typeface="Cambria"/>
              </a:rPr>
              <a:t>232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.</a:t>
            </a:r>
            <a:endParaRPr sz="13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595"/>
              </a:lnSpc>
            </a:pP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1350" spc="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350" spc="-15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1350" spc="7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40">
                <a:solidFill>
                  <a:srgbClr val="17365D"/>
                </a:solidFill>
                <a:latin typeface="Cambria"/>
                <a:cs typeface="Cambria"/>
              </a:rPr>
              <a:t>f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1350" spc="5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3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350" spc="10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he</a:t>
            </a:r>
            <a:r>
              <a:rPr dirty="0" sz="1350" spc="9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5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r>
              <a:rPr dirty="0" sz="1350" spc="-4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350" spc="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1350" spc="0">
                <a:solidFill>
                  <a:srgbClr val="17365D"/>
                </a:solidFill>
                <a:latin typeface="Cambria"/>
                <a:cs typeface="Cambria"/>
              </a:rPr>
              <a:t>ess</a:t>
            </a:r>
            <a:r>
              <a:rPr dirty="0" sz="1350" spc="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350" spc="114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20">
                <a:solidFill>
                  <a:srgbClr val="17365D"/>
                </a:solidFill>
                <a:latin typeface="Cambria"/>
                <a:cs typeface="Cambria"/>
              </a:rPr>
              <a:t>v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ia </a:t>
            </a:r>
            <a:r>
              <a:rPr dirty="0" sz="1350" spc="-13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0">
                <a:solidFill>
                  <a:srgbClr val="17365D"/>
                </a:solidFill>
                <a:latin typeface="Cambria"/>
                <a:cs typeface="Cambria"/>
              </a:rPr>
              <a:t>se</a:t>
            </a:r>
            <a:r>
              <a:rPr dirty="0" sz="1350" spc="-4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1350" spc="1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l </a:t>
            </a:r>
            <a:r>
              <a:rPr dirty="0" sz="1350" spc="-14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15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r>
              <a:rPr dirty="0" sz="1350" spc="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350" spc="-4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1350" spc="6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1350" spc="-25">
                <a:solidFill>
                  <a:srgbClr val="17365D"/>
                </a:solidFill>
                <a:latin typeface="Cambria"/>
                <a:cs typeface="Cambria"/>
              </a:rPr>
              <a:t>[</a:t>
            </a:r>
            <a:r>
              <a:rPr dirty="0" sz="1350" spc="-20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1350" spc="15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1350" spc="25">
                <a:solidFill>
                  <a:srgbClr val="17365D"/>
                </a:solidFill>
                <a:latin typeface="Cambria"/>
                <a:cs typeface="Cambria"/>
              </a:rPr>
              <a:t>M</a:t>
            </a:r>
            <a:r>
              <a:rPr dirty="0" sz="1350" spc="-10">
                <a:solidFill>
                  <a:srgbClr val="17365D"/>
                </a:solidFill>
                <a:latin typeface="Cambria"/>
                <a:cs typeface="Cambria"/>
              </a:rPr>
              <a:t>1</a:t>
            </a:r>
            <a:r>
              <a:rPr dirty="0" sz="1350" spc="-30">
                <a:solidFill>
                  <a:srgbClr val="17365D"/>
                </a:solidFill>
                <a:latin typeface="Cambria"/>
                <a:cs typeface="Cambria"/>
              </a:rPr>
              <a:t>]</a:t>
            </a:r>
            <a:r>
              <a:rPr dirty="0" sz="1350">
                <a:solidFill>
                  <a:srgbClr val="17365D"/>
                </a:solidFill>
                <a:latin typeface="Cambria"/>
                <a:cs typeface="Cambria"/>
              </a:rPr>
              <a:t>.</a:t>
            </a:r>
            <a:endParaRPr sz="1350">
              <a:latin typeface="Cambria"/>
              <a:cs typeface="Cambria"/>
            </a:endParaRPr>
          </a:p>
          <a:p>
            <a:pPr marL="469900">
              <a:lnSpc>
                <a:spcPts val="1575"/>
              </a:lnSpc>
            </a:pP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.</a:t>
            </a:r>
            <a:r>
              <a:rPr dirty="0" sz="1350" spc="-20" i="1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.</a:t>
            </a:r>
            <a:r>
              <a:rPr dirty="0" sz="1350" spc="114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350" spc="-10">
                <a:latin typeface="Cambria"/>
                <a:cs typeface="Cambria"/>
              </a:rPr>
              <a:t>3.</a:t>
            </a:r>
            <a:r>
              <a:rPr dirty="0" sz="1350" spc="105">
                <a:latin typeface="Cambria"/>
                <a:cs typeface="Cambria"/>
              </a:rPr>
              <a:t> </a:t>
            </a:r>
            <a:r>
              <a:rPr dirty="0" sz="1350" spc="20" i="1">
                <a:solidFill>
                  <a:srgbClr val="0000FF"/>
                </a:solidFill>
                <a:latin typeface="Cambria"/>
                <a:cs typeface="Cambria"/>
              </a:rPr>
              <a:t>S</a:t>
            </a:r>
            <a:r>
              <a:rPr dirty="0" sz="1350" spc="-20" i="1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n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d</a:t>
            </a:r>
            <a:r>
              <a:rPr dirty="0" sz="1350" spc="-20" i="1">
                <a:solidFill>
                  <a:srgbClr val="0000FF"/>
                </a:solidFill>
                <a:latin typeface="Cambria"/>
                <a:cs typeface="Cambria"/>
              </a:rPr>
              <a:t>f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dirty="0" sz="1350" spc="0" i="1">
                <a:solidFill>
                  <a:srgbClr val="0000FF"/>
                </a:solidFill>
                <a:latin typeface="Cambria"/>
                <a:cs typeface="Cambria"/>
              </a:rPr>
              <a:t>l</a:t>
            </a:r>
            <a:r>
              <a:rPr dirty="0" sz="1350" spc="-20" i="1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spc="45" i="1">
                <a:solidFill>
                  <a:srgbClr val="0000FF"/>
                </a:solidFill>
                <a:latin typeface="Cambria"/>
                <a:cs typeface="Cambria"/>
              </a:rPr>
              <a:t>&gt;</a:t>
            </a:r>
            <a:r>
              <a:rPr dirty="0" sz="1350" spc="-10" i="1">
                <a:latin typeface="Cambria"/>
                <a:cs typeface="Cambria"/>
              </a:rPr>
              <a:t>W</a:t>
            </a:r>
            <a:r>
              <a:rPr dirty="0" sz="1350" spc="30" i="1">
                <a:latin typeface="Cambria"/>
                <a:cs typeface="Cambria"/>
              </a:rPr>
              <a:t>h</a:t>
            </a:r>
            <a:r>
              <a:rPr dirty="0" sz="1350" i="1">
                <a:latin typeface="Cambria"/>
                <a:cs typeface="Cambria"/>
              </a:rPr>
              <a:t>i</a:t>
            </a:r>
            <a:r>
              <a:rPr dirty="0" sz="1350" spc="10" i="1">
                <a:latin typeface="Cambria"/>
                <a:cs typeface="Cambria"/>
              </a:rPr>
              <a:t>c</a:t>
            </a:r>
            <a:r>
              <a:rPr dirty="0" sz="1350" i="1">
                <a:latin typeface="Cambria"/>
                <a:cs typeface="Cambria"/>
              </a:rPr>
              <a:t>h </a:t>
            </a:r>
            <a:r>
              <a:rPr dirty="0" sz="1350" spc="-30" i="1">
                <a:latin typeface="Cambria"/>
                <a:cs typeface="Cambria"/>
              </a:rPr>
              <a:t> </a:t>
            </a:r>
            <a:r>
              <a:rPr dirty="0" sz="1350" spc="5">
                <a:latin typeface="Cambria"/>
                <a:cs typeface="Cambria"/>
              </a:rPr>
              <a:t>F</a:t>
            </a:r>
            <a:r>
              <a:rPr dirty="0" sz="1350">
                <a:latin typeface="Cambria"/>
                <a:cs typeface="Cambria"/>
              </a:rPr>
              <a:t>i</a:t>
            </a:r>
            <a:r>
              <a:rPr dirty="0" sz="1350" spc="5">
                <a:latin typeface="Cambria"/>
                <a:cs typeface="Cambria"/>
              </a:rPr>
              <a:t>l</a:t>
            </a:r>
            <a:r>
              <a:rPr dirty="0" sz="1350" spc="0">
                <a:latin typeface="Cambria"/>
                <a:cs typeface="Cambria"/>
              </a:rPr>
              <a:t>e</a:t>
            </a:r>
            <a:r>
              <a:rPr dirty="0" sz="1350">
                <a:latin typeface="Cambria"/>
                <a:cs typeface="Cambria"/>
              </a:rPr>
              <a:t>?</a:t>
            </a:r>
            <a:r>
              <a:rPr dirty="0" sz="1350" spc="110">
                <a:latin typeface="Cambria"/>
                <a:cs typeface="Cambria"/>
              </a:rPr>
              <a:t> </a:t>
            </a:r>
            <a:r>
              <a:rPr dirty="0" sz="1350" spc="-20" i="1" u="sng">
                <a:solidFill>
                  <a:srgbClr val="0000FF"/>
                </a:solidFill>
                <a:latin typeface="Cambria"/>
                <a:cs typeface="Cambria"/>
              </a:rPr>
              <a:t>f</a:t>
            </a:r>
            <a:r>
              <a:rPr dirty="0" sz="1350" i="1" u="sng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dirty="0" sz="1350" spc="0" i="1" u="sng">
                <a:solidFill>
                  <a:srgbClr val="0000FF"/>
                </a:solidFill>
                <a:latin typeface="Cambria"/>
                <a:cs typeface="Cambria"/>
              </a:rPr>
              <a:t>l</a:t>
            </a:r>
            <a:r>
              <a:rPr dirty="0" sz="1350" spc="-20" i="1" u="sng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spc="25" i="1" u="sng">
                <a:solidFill>
                  <a:srgbClr val="0000FF"/>
                </a:solidFill>
                <a:latin typeface="Cambria"/>
                <a:cs typeface="Cambria"/>
              </a:rPr>
              <a:t>n</a:t>
            </a:r>
            <a:r>
              <a:rPr dirty="0" sz="1350" spc="-45" i="1" u="sng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dirty="0" sz="1350" spc="-45" i="1" u="sng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dirty="0" sz="1350" spc="-10" i="1" u="sng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.</a:t>
            </a:r>
            <a:r>
              <a:rPr dirty="0" sz="1350" spc="30" i="1">
                <a:solidFill>
                  <a:srgbClr val="0000FF"/>
                </a:solidFill>
                <a:latin typeface="Cambria"/>
                <a:cs typeface="Cambria"/>
              </a:rPr>
              <a:t>h</a:t>
            </a:r>
            <a:r>
              <a:rPr dirty="0" sz="1350" spc="-20" i="1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x</a:t>
            </a:r>
            <a:endParaRPr sz="1350">
              <a:latin typeface="Cambria"/>
              <a:cs typeface="Cambria"/>
            </a:endParaRPr>
          </a:p>
          <a:p>
            <a:pPr algn="ctr" marR="2140585">
              <a:lnSpc>
                <a:spcPts val="1575"/>
              </a:lnSpc>
            </a:pPr>
            <a:r>
              <a:rPr dirty="0" sz="1350" spc="-5" i="1">
                <a:latin typeface="Cambria"/>
                <a:cs typeface="Cambria"/>
              </a:rPr>
              <a:t>P</a:t>
            </a:r>
            <a:r>
              <a:rPr dirty="0" sz="1350" spc="-25" i="1">
                <a:latin typeface="Cambria"/>
                <a:cs typeface="Cambria"/>
              </a:rPr>
              <a:t>r</a:t>
            </a:r>
            <a:r>
              <a:rPr dirty="0" sz="1350" spc="-20" i="1">
                <a:latin typeface="Cambria"/>
                <a:cs typeface="Cambria"/>
              </a:rPr>
              <a:t>e</a:t>
            </a:r>
            <a:r>
              <a:rPr dirty="0" sz="1350" spc="-5" i="1">
                <a:latin typeface="Cambria"/>
                <a:cs typeface="Cambria"/>
              </a:rPr>
              <a:t>s</a:t>
            </a:r>
            <a:r>
              <a:rPr dirty="0" sz="1350" spc="-10" i="1">
                <a:latin typeface="Cambria"/>
                <a:cs typeface="Cambria"/>
              </a:rPr>
              <a:t>s</a:t>
            </a:r>
            <a:r>
              <a:rPr dirty="0" sz="1350" i="1">
                <a:latin typeface="Cambria"/>
                <a:cs typeface="Cambria"/>
              </a:rPr>
              <a:t> </a:t>
            </a:r>
            <a:r>
              <a:rPr dirty="0" sz="1350" spc="-140" i="1">
                <a:latin typeface="Cambria"/>
                <a:cs typeface="Cambria"/>
              </a:rPr>
              <a:t> </a:t>
            </a:r>
            <a:r>
              <a:rPr dirty="0" sz="1350" spc="-20" i="1">
                <a:latin typeface="Cambria"/>
                <a:cs typeface="Cambria"/>
              </a:rPr>
              <a:t>E</a:t>
            </a:r>
            <a:r>
              <a:rPr dirty="0" sz="1350" spc="25" i="1">
                <a:latin typeface="Cambria"/>
                <a:cs typeface="Cambria"/>
              </a:rPr>
              <a:t>n</a:t>
            </a:r>
            <a:r>
              <a:rPr dirty="0" sz="1350" spc="-20" i="1">
                <a:latin typeface="Cambria"/>
                <a:cs typeface="Cambria"/>
              </a:rPr>
              <a:t>te</a:t>
            </a:r>
            <a:r>
              <a:rPr dirty="0" sz="1350" i="1">
                <a:latin typeface="Cambria"/>
                <a:cs typeface="Cambria"/>
              </a:rPr>
              <a:t>r</a:t>
            </a:r>
            <a:endParaRPr sz="1350">
              <a:latin typeface="Cambria"/>
              <a:cs typeface="Cambria"/>
            </a:endParaRPr>
          </a:p>
          <a:p>
            <a:pPr marL="469900">
              <a:lnSpc>
                <a:spcPts val="1595"/>
              </a:lnSpc>
            </a:pPr>
            <a:r>
              <a:rPr dirty="0" sz="1350" spc="-35" i="1">
                <a:latin typeface="Cambria"/>
                <a:cs typeface="Cambria"/>
              </a:rPr>
              <a:t>M</a:t>
            </a:r>
            <a:r>
              <a:rPr dirty="0" sz="1350" spc="-20" i="1">
                <a:latin typeface="Cambria"/>
                <a:cs typeface="Cambria"/>
              </a:rPr>
              <a:t>e</a:t>
            </a:r>
            <a:r>
              <a:rPr dirty="0" sz="1350" spc="-5" i="1">
                <a:latin typeface="Cambria"/>
                <a:cs typeface="Cambria"/>
              </a:rPr>
              <a:t>ss</a:t>
            </a:r>
            <a:r>
              <a:rPr dirty="0" sz="1350" spc="-45" i="1">
                <a:latin typeface="Cambria"/>
                <a:cs typeface="Cambria"/>
              </a:rPr>
              <a:t>a</a:t>
            </a:r>
            <a:r>
              <a:rPr dirty="0" sz="1350" spc="-35" i="1">
                <a:latin typeface="Cambria"/>
                <a:cs typeface="Cambria"/>
              </a:rPr>
              <a:t>g</a:t>
            </a:r>
            <a:r>
              <a:rPr dirty="0" sz="1350" i="1">
                <a:latin typeface="Cambria"/>
                <a:cs typeface="Cambria"/>
              </a:rPr>
              <a:t>e </a:t>
            </a:r>
            <a:r>
              <a:rPr dirty="0" sz="1350" spc="-15" i="1">
                <a:latin typeface="Cambria"/>
                <a:cs typeface="Cambria"/>
              </a:rPr>
              <a:t> </a:t>
            </a:r>
            <a:r>
              <a:rPr dirty="0" sz="1350" spc="-20" i="1">
                <a:latin typeface="Cambria"/>
                <a:cs typeface="Cambria"/>
              </a:rPr>
              <a:t>w</a:t>
            </a:r>
            <a:r>
              <a:rPr dirty="0" sz="1350" i="1">
                <a:latin typeface="Cambria"/>
                <a:cs typeface="Cambria"/>
              </a:rPr>
              <a:t>i</a:t>
            </a:r>
            <a:r>
              <a:rPr dirty="0" sz="1350" spc="0" i="1">
                <a:latin typeface="Cambria"/>
                <a:cs typeface="Cambria"/>
              </a:rPr>
              <a:t>l</a:t>
            </a:r>
            <a:r>
              <a:rPr dirty="0" sz="1350" spc="-5" i="1">
                <a:latin typeface="Cambria"/>
                <a:cs typeface="Cambria"/>
              </a:rPr>
              <a:t>l</a:t>
            </a:r>
            <a:r>
              <a:rPr dirty="0" sz="1350" spc="90" i="1">
                <a:latin typeface="Cambria"/>
                <a:cs typeface="Cambria"/>
              </a:rPr>
              <a:t> </a:t>
            </a:r>
            <a:r>
              <a:rPr dirty="0" sz="1350" spc="-45" i="1">
                <a:latin typeface="Cambria"/>
                <a:cs typeface="Cambria"/>
              </a:rPr>
              <a:t>a</a:t>
            </a:r>
            <a:r>
              <a:rPr dirty="0" sz="1350" spc="-50" i="1">
                <a:latin typeface="Cambria"/>
                <a:cs typeface="Cambria"/>
              </a:rPr>
              <a:t>pp</a:t>
            </a:r>
            <a:r>
              <a:rPr dirty="0" sz="1350" spc="-20" i="1">
                <a:latin typeface="Cambria"/>
                <a:cs typeface="Cambria"/>
              </a:rPr>
              <a:t>e</a:t>
            </a:r>
            <a:r>
              <a:rPr dirty="0" sz="1350" spc="-45" i="1">
                <a:latin typeface="Cambria"/>
                <a:cs typeface="Cambria"/>
              </a:rPr>
              <a:t>a</a:t>
            </a:r>
            <a:r>
              <a:rPr dirty="0" sz="1350" i="1">
                <a:latin typeface="Cambria"/>
                <a:cs typeface="Cambria"/>
              </a:rPr>
              <a:t>r </a:t>
            </a:r>
            <a:r>
              <a:rPr dirty="0" sz="1350" spc="55" i="1">
                <a:latin typeface="Cambria"/>
                <a:cs typeface="Cambria"/>
              </a:rPr>
              <a:t> </a:t>
            </a:r>
            <a:r>
              <a:rPr dirty="0" sz="1350" spc="-20" i="1">
                <a:latin typeface="Cambria"/>
                <a:cs typeface="Cambria"/>
              </a:rPr>
              <a:t>o</a:t>
            </a:r>
            <a:r>
              <a:rPr dirty="0" sz="1350" i="1">
                <a:latin typeface="Cambria"/>
                <a:cs typeface="Cambria"/>
              </a:rPr>
              <a:t>n</a:t>
            </a:r>
            <a:r>
              <a:rPr dirty="0" sz="1350" spc="100" i="1">
                <a:latin typeface="Cambria"/>
                <a:cs typeface="Cambria"/>
              </a:rPr>
              <a:t> </a:t>
            </a:r>
            <a:r>
              <a:rPr dirty="0" sz="1350" spc="-20" i="1">
                <a:latin typeface="Cambria"/>
                <a:cs typeface="Cambria"/>
              </a:rPr>
              <a:t>t</a:t>
            </a:r>
            <a:r>
              <a:rPr dirty="0" sz="1350" spc="30" i="1">
                <a:latin typeface="Cambria"/>
                <a:cs typeface="Cambria"/>
              </a:rPr>
              <a:t>h</a:t>
            </a:r>
            <a:r>
              <a:rPr dirty="0" sz="1350" i="1">
                <a:latin typeface="Cambria"/>
                <a:cs typeface="Cambria"/>
              </a:rPr>
              <a:t>e</a:t>
            </a:r>
            <a:r>
              <a:rPr dirty="0" sz="1350" spc="55" i="1">
                <a:latin typeface="Cambria"/>
                <a:cs typeface="Cambria"/>
              </a:rPr>
              <a:t> </a:t>
            </a:r>
            <a:r>
              <a:rPr dirty="0" sz="1350" spc="-45" i="1">
                <a:latin typeface="Cambria"/>
                <a:cs typeface="Cambria"/>
              </a:rPr>
              <a:t>L</a:t>
            </a:r>
            <a:r>
              <a:rPr dirty="0" sz="1350" spc="5" i="1">
                <a:latin typeface="Cambria"/>
                <a:cs typeface="Cambria"/>
              </a:rPr>
              <a:t>C</a:t>
            </a:r>
            <a:r>
              <a:rPr dirty="0" sz="1350" i="1">
                <a:latin typeface="Cambria"/>
                <a:cs typeface="Cambria"/>
              </a:rPr>
              <a:t>D</a:t>
            </a:r>
            <a:r>
              <a:rPr dirty="0" sz="1350" spc="100" i="1">
                <a:latin typeface="Cambria"/>
                <a:cs typeface="Cambria"/>
              </a:rPr>
              <a:t> </a:t>
            </a:r>
            <a:r>
              <a:rPr dirty="0" sz="1350" spc="-45" i="1">
                <a:latin typeface="Cambria"/>
                <a:cs typeface="Cambria"/>
              </a:rPr>
              <a:t>a</a:t>
            </a:r>
            <a:r>
              <a:rPr dirty="0" sz="1350" spc="-10" i="1">
                <a:latin typeface="Cambria"/>
                <a:cs typeface="Cambria"/>
              </a:rPr>
              <a:t>s</a:t>
            </a:r>
            <a:r>
              <a:rPr dirty="0" sz="1350" spc="130" i="1">
                <a:latin typeface="Cambria"/>
                <a:cs typeface="Cambria"/>
              </a:rPr>
              <a:t> </a:t>
            </a:r>
            <a:r>
              <a:rPr dirty="0" sz="1350" spc="25" i="1">
                <a:solidFill>
                  <a:srgbClr val="0000FF"/>
                </a:solidFill>
                <a:latin typeface="Cambria"/>
                <a:cs typeface="Cambria"/>
              </a:rPr>
              <a:t>D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dirty="0" sz="1350" spc="-20" i="1">
                <a:solidFill>
                  <a:srgbClr val="0000FF"/>
                </a:solidFill>
                <a:latin typeface="Cambria"/>
                <a:cs typeface="Cambria"/>
              </a:rPr>
              <a:t>t</a:t>
            </a:r>
            <a:r>
              <a:rPr dirty="0" sz="1350" spc="-10" i="1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350" spc="-11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350" spc="-25" i="1">
                <a:solidFill>
                  <a:srgbClr val="0000FF"/>
                </a:solidFill>
                <a:latin typeface="Cambria"/>
                <a:cs typeface="Cambria"/>
              </a:rPr>
              <a:t>r</a:t>
            </a:r>
            <a:r>
              <a:rPr dirty="0" sz="1350" spc="-20" i="1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spc="10" i="1">
                <a:solidFill>
                  <a:srgbClr val="0000FF"/>
                </a:solidFill>
                <a:latin typeface="Cambria"/>
                <a:cs typeface="Cambria"/>
              </a:rPr>
              <a:t>c</a:t>
            </a:r>
            <a:r>
              <a:rPr dirty="0" sz="1350" spc="-20" i="1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dirty="0" sz="1350" spc="-35" i="1">
                <a:solidFill>
                  <a:srgbClr val="0000FF"/>
                </a:solidFill>
                <a:latin typeface="Cambria"/>
                <a:cs typeface="Cambria"/>
              </a:rPr>
              <a:t>v</a:t>
            </a:r>
            <a:r>
              <a:rPr dirty="0" sz="1350" spc="-20" i="1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dirty="0" sz="1350" spc="-45" i="1">
                <a:solidFill>
                  <a:srgbClr val="0000FF"/>
                </a:solidFill>
                <a:latin typeface="Cambria"/>
                <a:cs typeface="Cambria"/>
              </a:rPr>
              <a:t>d</a:t>
            </a:r>
            <a:r>
              <a:rPr dirty="0" sz="1350" i="1">
                <a:solidFill>
                  <a:srgbClr val="0000FF"/>
                </a:solidFill>
                <a:latin typeface="Cambria"/>
                <a:cs typeface="Cambria"/>
              </a:rPr>
              <a:t>.</a:t>
            </a:r>
            <a:endParaRPr sz="135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9152" y="8403907"/>
            <a:ext cx="5989320" cy="0"/>
          </a:xfrm>
          <a:custGeom>
            <a:avLst/>
            <a:gdLst/>
            <a:ahLst/>
            <a:cxnLst/>
            <a:rect l="l" t="t" r="r" b="b"/>
            <a:pathLst>
              <a:path w="5989320" h="0">
                <a:moveTo>
                  <a:pt x="0" y="0"/>
                </a:moveTo>
                <a:lnTo>
                  <a:pt x="5989320" y="0"/>
                </a:lnTo>
              </a:path>
            </a:pathLst>
          </a:custGeom>
          <a:ln w="1079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5117" y="309943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879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262558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5117" y="10386694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9544" y="71119"/>
            <a:ext cx="842645" cy="1033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9152" y="1558607"/>
            <a:ext cx="5989320" cy="0"/>
          </a:xfrm>
          <a:custGeom>
            <a:avLst/>
            <a:gdLst/>
            <a:ahLst/>
            <a:cxnLst/>
            <a:rect l="l" t="t" r="r" b="b"/>
            <a:pathLst>
              <a:path w="5989320" h="0">
                <a:moveTo>
                  <a:pt x="0" y="0"/>
                </a:moveTo>
                <a:lnTo>
                  <a:pt x="5989320" y="0"/>
                </a:lnTo>
              </a:path>
            </a:pathLst>
          </a:custGeom>
          <a:ln w="1079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5502" y="473083"/>
            <a:ext cx="3888104" cy="2312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540000">
              <a:lnSpc>
                <a:spcPts val="143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un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v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30">
                <a:solidFill>
                  <a:srgbClr val="006FC0"/>
                </a:solidFill>
                <a:latin typeface="Bernard MT Condensed"/>
                <a:cs typeface="Bernard MT Condensed"/>
              </a:rPr>
              <a:t>s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3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ll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 marL="12700">
              <a:lnSpc>
                <a:spcPts val="138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ar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m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om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pu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69900" algn="l"/>
              </a:tabLst>
            </a:pP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1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.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	</a:t>
            </a:r>
            <a:r>
              <a:rPr dirty="0" sz="2150" spc="40">
                <a:solidFill>
                  <a:srgbClr val="17365D"/>
                </a:solidFill>
                <a:latin typeface="Cambria"/>
                <a:cs typeface="Cambria"/>
              </a:rPr>
              <a:t>M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x</a:t>
            </a:r>
            <a:r>
              <a:rPr dirty="0" sz="2150" spc="19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85">
                <a:solidFill>
                  <a:srgbClr val="17365D"/>
                </a:solidFill>
                <a:latin typeface="Cambria"/>
                <a:cs typeface="Cambria"/>
              </a:rPr>
              <a:t>K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35">
                <a:solidFill>
                  <a:srgbClr val="17365D"/>
                </a:solidFill>
                <a:latin typeface="Cambria"/>
                <a:cs typeface="Cambria"/>
              </a:rPr>
              <a:t>y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b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rd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13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30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f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6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g</a:t>
            </a:r>
            <a:endParaRPr sz="2150">
              <a:latin typeface="Cambria"/>
              <a:cs typeface="Cambria"/>
            </a:endParaRPr>
          </a:p>
          <a:p>
            <a:pPr algn="just" marL="469900">
              <a:lnSpc>
                <a:spcPct val="100000"/>
              </a:lnSpc>
              <a:spcBef>
                <a:spcPts val="1845"/>
              </a:spcBef>
            </a:pP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E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-25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 marL="469900" marR="500380" indent="457834">
              <a:lnSpc>
                <a:spcPct val="102299"/>
              </a:lnSpc>
            </a:pP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SS</a:t>
            </a:r>
            <a:r>
              <a:rPr dirty="0" sz="1100" spc="-4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-4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:</a:t>
            </a:r>
            <a:r>
              <a:rPr dirty="0" sz="1100" spc="-20">
                <a:latin typeface="Calibri"/>
                <a:cs typeface="Calibri"/>
              </a:rPr>
              <a:t>c</a:t>
            </a:r>
            <a:r>
              <a:rPr dirty="0" sz="1100" spc="15">
                <a:latin typeface="Calibri"/>
                <a:cs typeface="Calibri"/>
              </a:rPr>
              <a:t>od</a:t>
            </a:r>
            <a:r>
              <a:rPr dirty="0" sz="1100" spc="45">
                <a:latin typeface="Calibri"/>
                <a:cs typeface="Calibri"/>
              </a:rPr>
              <a:t>e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:</a:t>
            </a:r>
            <a:r>
              <a:rPr dirty="0" sz="1100" spc="-25">
                <a:latin typeface="Calibri"/>
                <a:cs typeface="Calibri"/>
              </a:rPr>
              <a:t>c</a:t>
            </a:r>
            <a:r>
              <a:rPr dirty="0" sz="1100" spc="15">
                <a:latin typeface="Calibri"/>
                <a:cs typeface="Calibri"/>
              </a:rPr>
              <a:t>od</a:t>
            </a:r>
            <a:r>
              <a:rPr dirty="0" sz="1100" spc="45">
                <a:latin typeface="Calibri"/>
                <a:cs typeface="Calibri"/>
              </a:rPr>
              <a:t>e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:</a:t>
            </a:r>
            <a:r>
              <a:rPr dirty="0" sz="1100" spc="-25">
                <a:latin typeface="Calibri"/>
                <a:cs typeface="Calibri"/>
              </a:rPr>
              <a:t>c</a:t>
            </a:r>
            <a:r>
              <a:rPr dirty="0" sz="1100" spc="15">
                <a:latin typeface="Calibri"/>
                <a:cs typeface="Calibri"/>
              </a:rPr>
              <a:t>o</a:t>
            </a:r>
            <a:r>
              <a:rPr dirty="0" sz="1100" spc="-60">
                <a:latin typeface="Calibri"/>
                <a:cs typeface="Calibri"/>
              </a:rPr>
              <a:t>d</a:t>
            </a:r>
            <a:r>
              <a:rPr dirty="0" sz="1100" spc="45">
                <a:latin typeface="Calibri"/>
                <a:cs typeface="Calibri"/>
              </a:rPr>
              <a:t>e</a:t>
            </a:r>
            <a:r>
              <a:rPr dirty="0" sz="1100" spc="-55">
                <a:latin typeface="Calibri"/>
                <a:cs typeface="Calibri"/>
              </a:rPr>
              <a:t>,</a:t>
            </a:r>
            <a:r>
              <a:rPr dirty="0" sz="1100" spc="15">
                <a:latin typeface="Calibri"/>
                <a:cs typeface="Calibri"/>
              </a:rPr>
              <a:t>SS</a:t>
            </a:r>
            <a:r>
              <a:rPr dirty="0" sz="1100" spc="5">
                <a:latin typeface="Calibri"/>
                <a:cs typeface="Calibri"/>
              </a:rPr>
              <a:t>:</a:t>
            </a:r>
            <a:r>
              <a:rPr dirty="0" sz="1100" spc="-25">
                <a:latin typeface="Calibri"/>
                <a:cs typeface="Calibri"/>
              </a:rPr>
              <a:t>c</a:t>
            </a:r>
            <a:r>
              <a:rPr dirty="0" sz="1100" spc="15">
                <a:latin typeface="Calibri"/>
                <a:cs typeface="Calibri"/>
              </a:rPr>
              <a:t>o</a:t>
            </a:r>
            <a:r>
              <a:rPr dirty="0" sz="1100" spc="-6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-15">
                <a:latin typeface="Calibri"/>
                <a:cs typeface="Calibri"/>
              </a:rPr>
              <a:t>W</a:t>
            </a:r>
            <a:r>
              <a:rPr dirty="0" sz="1100" spc="10">
                <a:latin typeface="Calibri"/>
                <a:cs typeface="Calibri"/>
              </a:rPr>
              <a:t>R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0000FF"/>
                </a:solidFill>
                <a:latin typeface="Calibri"/>
                <a:cs typeface="Calibri"/>
              </a:rPr>
              <a:t>Q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46h</a:t>
            </a:r>
            <a:endParaRPr sz="1100">
              <a:latin typeface="Calibri"/>
              <a:cs typeface="Calibri"/>
            </a:endParaRPr>
          </a:p>
          <a:p>
            <a:pPr algn="just" marL="469900" marR="2501265">
              <a:lnSpc>
                <a:spcPct val="102400"/>
              </a:lnSpc>
            </a:pP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5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8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0000FF"/>
                </a:solidFill>
                <a:latin typeface="Calibri"/>
                <a:cs typeface="Calibri"/>
              </a:rPr>
              <a:t>Q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40h</a:t>
            </a:r>
            <a:r>
              <a:rPr dirty="0" sz="1100" spc="-45">
                <a:solidFill>
                  <a:srgbClr val="355E91"/>
                </a:solidFill>
                <a:latin typeface="Calibri"/>
                <a:cs typeface="Calibri"/>
              </a:rPr>
              <a:t> 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5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100" spc="-4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0000FF"/>
                </a:solidFill>
                <a:latin typeface="Calibri"/>
                <a:cs typeface="Calibri"/>
              </a:rPr>
              <a:t>Q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dirty="0" sz="1100" spc="-6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42h</a:t>
            </a:r>
            <a:r>
              <a:rPr dirty="0" sz="1100" spc="-45">
                <a:solidFill>
                  <a:srgbClr val="355E91"/>
                </a:solidFill>
                <a:latin typeface="Calibri"/>
                <a:cs typeface="Calibri"/>
              </a:rPr>
              <a:t> 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5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dirty="0" sz="1100" spc="-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0000FF"/>
                </a:solidFill>
                <a:latin typeface="Calibri"/>
                <a:cs typeface="Calibri"/>
              </a:rPr>
              <a:t>Q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dirty="0" sz="1100" spc="-6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44h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9070" y="2959512"/>
            <a:ext cx="771525" cy="511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</a:pP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5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100" spc="-6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0400h</a:t>
            </a:r>
            <a:r>
              <a:rPr dirty="0" sz="1100" spc="-45">
                <a:solidFill>
                  <a:srgbClr val="355E91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88h</a:t>
            </a:r>
            <a:r>
              <a:rPr dirty="0" sz="1100" spc="-45">
                <a:solidFill>
                  <a:srgbClr val="355E91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-15">
                <a:latin typeface="Calibri"/>
                <a:cs typeface="Calibri"/>
              </a:rPr>
              <a:t>W</a:t>
            </a: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92195" y="3130962"/>
            <a:ext cx="1909445" cy="340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po</a:t>
            </a:r>
            <a:r>
              <a:rPr dirty="0" sz="1100" spc="-1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1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-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dirty="0" sz="11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po</a:t>
            </a:r>
            <a:r>
              <a:rPr dirty="0" sz="1100" spc="-1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1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100" spc="-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dirty="0" sz="1100" spc="-9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z="1100" spc="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ou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pu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po</a:t>
            </a:r>
            <a:r>
              <a:rPr dirty="0" sz="1100" spc="-1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1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dirty="0" sz="11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dirty="0" sz="11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po</a:t>
            </a:r>
            <a:r>
              <a:rPr dirty="0" sz="1100" spc="-1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1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100" spc="-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100" spc="-8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ou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pu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3274" y="3636549"/>
            <a:ext cx="587375" cy="16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K</a:t>
            </a:r>
            <a:r>
              <a:rPr dirty="0" sz="1100" spc="-15">
                <a:latin typeface="Calibri"/>
                <a:cs typeface="Calibri"/>
              </a:rPr>
              <a:t>EY</a:t>
            </a:r>
            <a:r>
              <a:rPr dirty="0" sz="1100" spc="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19070" y="3807999"/>
            <a:ext cx="885190" cy="511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30">
                <a:latin typeface="Calibri"/>
                <a:cs typeface="Calibri"/>
              </a:rPr>
              <a:t>,</a:t>
            </a:r>
            <a:r>
              <a:rPr dirty="0" sz="1100" spc="10">
                <a:solidFill>
                  <a:srgbClr val="355E91"/>
                </a:solidFill>
                <a:latin typeface="Calibri"/>
                <a:cs typeface="Calibri"/>
              </a:rPr>
              <a:t>0</a:t>
            </a:r>
            <a:r>
              <a:rPr dirty="0" sz="1100" spc="5">
                <a:solidFill>
                  <a:srgbClr val="355E91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3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25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0</a:t>
            </a:r>
            <a:r>
              <a:rPr dirty="0" sz="1100" spc="15">
                <a:solidFill>
                  <a:srgbClr val="355E91"/>
                </a:solidFill>
                <a:latin typeface="Calibri"/>
                <a:cs typeface="Calibri"/>
              </a:rPr>
              <a:t>F</a:t>
            </a:r>
            <a:r>
              <a:rPr dirty="0" sz="1100" spc="-35">
                <a:solidFill>
                  <a:srgbClr val="355E91"/>
                </a:solidFill>
                <a:latin typeface="Calibri"/>
                <a:cs typeface="Calibri"/>
              </a:rPr>
              <a:t>0</a:t>
            </a:r>
            <a:r>
              <a:rPr dirty="0" sz="1100" spc="10">
                <a:solidFill>
                  <a:srgbClr val="355E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solidFill>
                  <a:srgbClr val="355E91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P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92195" y="3807999"/>
            <a:ext cx="1584325" cy="339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10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z="1100" spc="-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ou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pu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100" spc="-1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z="1100" spc="-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'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z="1100" spc="-9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dirty="0" sz="11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100" spc="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3274" y="4322603"/>
            <a:ext cx="2189480" cy="1188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25">
                <a:latin typeface="Calibri"/>
                <a:cs typeface="Calibri"/>
              </a:rPr>
              <a:t>P</a:t>
            </a:r>
            <a:r>
              <a:rPr dirty="0" sz="1100" spc="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algn="just" marL="928369" marR="500380">
              <a:lnSpc>
                <a:spcPct val="102299"/>
              </a:lnSpc>
            </a:pP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10">
                <a:latin typeface="Calibri"/>
                <a:cs typeface="Calibri"/>
              </a:rPr>
              <a:t>N</a:t>
            </a:r>
            <a:r>
              <a:rPr dirty="0" sz="1100" spc="-8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20">
                <a:latin typeface="Calibri"/>
                <a:cs typeface="Calibri"/>
              </a:rPr>
              <a:t>,P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AN</a:t>
            </a:r>
            <a:r>
              <a:rPr dirty="0" sz="1100" spc="140">
                <a:latin typeface="Calibri"/>
                <a:cs typeface="Calibri"/>
              </a:rPr>
              <a:t>D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3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0</a:t>
            </a:r>
            <a:r>
              <a:rPr dirty="0" sz="1100" spc="15">
                <a:solidFill>
                  <a:srgbClr val="355E91"/>
                </a:solidFill>
                <a:latin typeface="Calibri"/>
                <a:cs typeface="Calibri"/>
              </a:rPr>
              <a:t>F</a:t>
            </a:r>
            <a:r>
              <a:rPr dirty="0" sz="1100" spc="-35">
                <a:solidFill>
                  <a:srgbClr val="355E91"/>
                </a:solidFill>
                <a:latin typeface="Calibri"/>
                <a:cs typeface="Calibri"/>
              </a:rPr>
              <a:t>0</a:t>
            </a:r>
            <a:r>
              <a:rPr dirty="0" sz="1100" spc="10">
                <a:solidFill>
                  <a:srgbClr val="355E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solidFill>
                  <a:srgbClr val="355E91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P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3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0</a:t>
            </a:r>
            <a:r>
              <a:rPr dirty="0" sz="1100" spc="15">
                <a:solidFill>
                  <a:srgbClr val="355E91"/>
                </a:solidFill>
                <a:latin typeface="Calibri"/>
                <a:cs typeface="Calibri"/>
              </a:rPr>
              <a:t>F</a:t>
            </a:r>
            <a:r>
              <a:rPr dirty="0" sz="1100" spc="-35">
                <a:solidFill>
                  <a:srgbClr val="355E91"/>
                </a:solidFill>
                <a:latin typeface="Calibri"/>
                <a:cs typeface="Calibri"/>
              </a:rPr>
              <a:t>0</a:t>
            </a:r>
            <a:r>
              <a:rPr dirty="0" sz="1100" spc="10">
                <a:solidFill>
                  <a:srgbClr val="355E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solidFill>
                  <a:srgbClr val="355E91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J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Z</a:t>
            </a:r>
            <a:r>
              <a:rPr dirty="0" sz="1100" spc="-10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10">
                <a:latin typeface="Calibri"/>
                <a:cs typeface="Calibri"/>
              </a:rPr>
              <a:t>P</a:t>
            </a:r>
            <a:endParaRPr sz="1100">
              <a:latin typeface="Calibri"/>
              <a:cs typeface="Calibri"/>
            </a:endParaRPr>
          </a:p>
          <a:p>
            <a:pPr algn="just" marL="928369">
              <a:lnSpc>
                <a:spcPts val="1300"/>
              </a:lnSpc>
              <a:spcBef>
                <a:spcPts val="30"/>
              </a:spcBef>
            </a:pP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L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F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R</a:t>
            </a:r>
            <a:r>
              <a:rPr dirty="0" sz="1100" spc="-114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P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10">
                <a:latin typeface="Calibri"/>
                <a:cs typeface="Calibri"/>
              </a:rPr>
              <a:t>R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50">
                <a:latin typeface="Calibri"/>
                <a:cs typeface="Calibri"/>
              </a:rPr>
              <a:t>N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295"/>
              </a:lnSpc>
            </a:pPr>
            <a:r>
              <a:rPr dirty="0" sz="1100" spc="20">
                <a:latin typeface="Calibri"/>
                <a:cs typeface="Calibri"/>
              </a:rPr>
              <a:t>K</a:t>
            </a:r>
            <a:r>
              <a:rPr dirty="0" sz="1100" spc="-15">
                <a:latin typeface="Calibri"/>
                <a:cs typeface="Calibri"/>
              </a:rPr>
              <a:t>EY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20">
                <a:latin typeface="Calibri"/>
                <a:cs typeface="Calibri"/>
              </a:rPr>
              <a:t>K</a:t>
            </a:r>
            <a:r>
              <a:rPr dirty="0" sz="1100" spc="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19070" y="5514498"/>
            <a:ext cx="1273810" cy="1198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0380">
              <a:lnSpc>
                <a:spcPct val="102299"/>
              </a:lnSpc>
            </a:pP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10">
                <a:latin typeface="Calibri"/>
                <a:cs typeface="Calibri"/>
              </a:rPr>
              <a:t>N</a:t>
            </a:r>
            <a:r>
              <a:rPr dirty="0" sz="1100" spc="-8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20">
                <a:latin typeface="Calibri"/>
                <a:cs typeface="Calibri"/>
              </a:rPr>
              <a:t>,P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AN</a:t>
            </a:r>
            <a:r>
              <a:rPr dirty="0" sz="1100" spc="140">
                <a:latin typeface="Calibri"/>
                <a:cs typeface="Calibri"/>
              </a:rPr>
              <a:t>D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3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0</a:t>
            </a:r>
            <a:r>
              <a:rPr dirty="0" sz="1100" spc="15">
                <a:solidFill>
                  <a:srgbClr val="355E91"/>
                </a:solidFill>
                <a:latin typeface="Calibri"/>
                <a:cs typeface="Calibri"/>
              </a:rPr>
              <a:t>F</a:t>
            </a:r>
            <a:r>
              <a:rPr dirty="0" sz="1100" spc="-35">
                <a:solidFill>
                  <a:srgbClr val="355E91"/>
                </a:solidFill>
                <a:latin typeface="Calibri"/>
                <a:cs typeface="Calibri"/>
              </a:rPr>
              <a:t>0</a:t>
            </a:r>
            <a:r>
              <a:rPr dirty="0" sz="1100" spc="10">
                <a:solidFill>
                  <a:srgbClr val="355E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solidFill>
                  <a:srgbClr val="355E91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P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3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0</a:t>
            </a:r>
            <a:r>
              <a:rPr dirty="0" sz="1100" spc="15">
                <a:solidFill>
                  <a:srgbClr val="355E91"/>
                </a:solidFill>
                <a:latin typeface="Calibri"/>
                <a:cs typeface="Calibri"/>
              </a:rPr>
              <a:t>F</a:t>
            </a:r>
            <a:r>
              <a:rPr dirty="0" sz="1100" spc="-35">
                <a:solidFill>
                  <a:srgbClr val="355E91"/>
                </a:solidFill>
                <a:latin typeface="Calibri"/>
                <a:cs typeface="Calibri"/>
              </a:rPr>
              <a:t>0</a:t>
            </a:r>
            <a:r>
              <a:rPr dirty="0" sz="1100" spc="10">
                <a:solidFill>
                  <a:srgbClr val="355E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solidFill>
                  <a:srgbClr val="355E91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J</a:t>
            </a:r>
            <a:r>
              <a:rPr dirty="0" sz="1100" spc="10">
                <a:latin typeface="Calibri"/>
                <a:cs typeface="Calibri"/>
              </a:rPr>
              <a:t>Z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K</a:t>
            </a:r>
            <a:r>
              <a:rPr dirty="0" sz="1100" spc="-15">
                <a:latin typeface="Calibri"/>
                <a:cs typeface="Calibri"/>
              </a:rPr>
              <a:t>EY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10">
                <a:latin typeface="Calibri"/>
                <a:cs typeface="Calibri"/>
              </a:rPr>
              <a:t>K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2299"/>
              </a:lnSpc>
            </a:pP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L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F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R</a:t>
            </a:r>
            <a:r>
              <a:rPr dirty="0" sz="1100" spc="-114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P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10">
                <a:latin typeface="Calibri"/>
                <a:cs typeface="Calibri"/>
              </a:rPr>
              <a:t>R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50">
                <a:latin typeface="Calibri"/>
                <a:cs typeface="Calibri"/>
              </a:rPr>
              <a:t>N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30">
                <a:latin typeface="Calibri"/>
                <a:cs typeface="Calibri"/>
              </a:rPr>
              <a:t>,</a:t>
            </a:r>
            <a:r>
              <a:rPr dirty="0" sz="1100" spc="-35">
                <a:solidFill>
                  <a:srgbClr val="355E91"/>
                </a:solidFill>
                <a:latin typeface="Calibri"/>
                <a:cs typeface="Calibri"/>
              </a:rPr>
              <a:t>7</a:t>
            </a:r>
            <a:r>
              <a:rPr dirty="0" sz="1100" spc="15">
                <a:solidFill>
                  <a:srgbClr val="355E91"/>
                </a:solidFill>
                <a:latin typeface="Calibri"/>
                <a:cs typeface="Calibri"/>
              </a:rPr>
              <a:t>F</a:t>
            </a:r>
            <a:r>
              <a:rPr dirty="0" sz="1100" spc="10">
                <a:solidFill>
                  <a:srgbClr val="355E91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30"/>
              </a:spcBef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3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04h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92195" y="6029102"/>
            <a:ext cx="1080135" cy="16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dirty="0" sz="1100" spc="25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100" spc="-1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35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10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100" spc="-8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dirty="0" sz="1100" spc="-1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03274" y="6715537"/>
            <a:ext cx="644525" cy="16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19070" y="6887368"/>
            <a:ext cx="885190" cy="1016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1200"/>
              </a:lnSpc>
            </a:pP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10">
                <a:latin typeface="Calibri"/>
                <a:cs typeface="Calibri"/>
              </a:rPr>
              <a:t>OL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01h</a:t>
            </a:r>
            <a:r>
              <a:rPr dirty="0" sz="1100" spc="-45">
                <a:solidFill>
                  <a:srgbClr val="355E91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 O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P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10">
                <a:latin typeface="Calibri"/>
                <a:cs typeface="Calibri"/>
              </a:rPr>
              <a:t>N</a:t>
            </a:r>
            <a:r>
              <a:rPr dirty="0" sz="1100" spc="-8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20">
                <a:latin typeface="Calibri"/>
                <a:cs typeface="Calibri"/>
              </a:rPr>
              <a:t>,P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AN</a:t>
            </a:r>
            <a:r>
              <a:rPr dirty="0" sz="1100" spc="140">
                <a:latin typeface="Calibri"/>
                <a:cs typeface="Calibri"/>
              </a:rPr>
              <a:t>D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3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0</a:t>
            </a:r>
            <a:r>
              <a:rPr dirty="0" sz="1100" spc="15">
                <a:solidFill>
                  <a:srgbClr val="355E91"/>
                </a:solidFill>
                <a:latin typeface="Calibri"/>
                <a:cs typeface="Calibri"/>
              </a:rPr>
              <a:t>F</a:t>
            </a:r>
            <a:r>
              <a:rPr dirty="0" sz="1100" spc="-35">
                <a:solidFill>
                  <a:srgbClr val="355E91"/>
                </a:solidFill>
                <a:latin typeface="Calibri"/>
                <a:cs typeface="Calibri"/>
              </a:rPr>
              <a:t>0</a:t>
            </a:r>
            <a:r>
              <a:rPr dirty="0" sz="1100" spc="10">
                <a:solidFill>
                  <a:srgbClr val="355E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solidFill>
                  <a:srgbClr val="355E91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3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04h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92195" y="6887368"/>
            <a:ext cx="1292860" cy="673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00"/>
              </a:lnSpc>
            </a:pP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11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dirty="0" sz="11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mn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295"/>
              </a:lnSpc>
            </a:pP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dirty="0" sz="11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25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100" spc="-1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35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10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1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ta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11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100" spc="-8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1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35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ou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1100" spc="25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03274" y="7907178"/>
            <a:ext cx="596900" cy="16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-15">
                <a:latin typeface="Calibri"/>
                <a:cs typeface="Calibri"/>
              </a:rPr>
              <a:t>W</a:t>
            </a:r>
            <a:r>
              <a:rPr dirty="0" sz="1100" spc="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19070" y="8079009"/>
            <a:ext cx="842644" cy="1531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167640">
              <a:lnSpc>
                <a:spcPct val="102299"/>
              </a:lnSpc>
            </a:pP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10">
                <a:latin typeface="Calibri"/>
                <a:cs typeface="Calibri"/>
              </a:rPr>
              <a:t>OL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3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01h</a:t>
            </a:r>
            <a:r>
              <a:rPr dirty="0" sz="1100" spc="-45">
                <a:solidFill>
                  <a:srgbClr val="355E91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J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-100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0">
                <a:latin typeface="Calibri"/>
                <a:cs typeface="Calibri"/>
              </a:rPr>
              <a:t>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-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5"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CL</a:t>
            </a:r>
            <a:endParaRPr sz="1100">
              <a:latin typeface="Calibri"/>
              <a:cs typeface="Calibri"/>
            </a:endParaRPr>
          </a:p>
          <a:p>
            <a:pPr marL="12700" marR="57150">
              <a:lnSpc>
                <a:spcPct val="99500"/>
              </a:lnSpc>
              <a:spcBef>
                <a:spcPts val="35"/>
              </a:spcBef>
            </a:pPr>
            <a:r>
              <a:rPr dirty="0" sz="1100" spc="15">
                <a:latin typeface="Calibri"/>
                <a:cs typeface="Calibri"/>
              </a:rPr>
              <a:t>J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Z</a:t>
            </a:r>
            <a:r>
              <a:rPr dirty="0" sz="1100" spc="-10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15">
                <a:latin typeface="Calibri"/>
                <a:cs typeface="Calibri"/>
              </a:rPr>
              <a:t>OW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10"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ts val="1350"/>
              </a:lnSpc>
              <a:spcBef>
                <a:spcPts val="50"/>
              </a:spcBef>
            </a:pPr>
            <a:r>
              <a:rPr dirty="0" sz="1100" spc="15">
                <a:latin typeface="Calibri"/>
                <a:cs typeface="Calibri"/>
              </a:rPr>
              <a:t>J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Z</a:t>
            </a:r>
            <a:r>
              <a:rPr dirty="0" sz="1100" spc="-10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15">
                <a:latin typeface="Calibri"/>
                <a:cs typeface="Calibri"/>
              </a:rPr>
              <a:t>M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J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P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K</a:t>
            </a:r>
            <a:r>
              <a:rPr dirty="0" sz="1100" spc="-15">
                <a:latin typeface="Calibri"/>
                <a:cs typeface="Calibri"/>
              </a:rPr>
              <a:t>EY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10">
                <a:latin typeface="Calibri"/>
                <a:cs typeface="Calibri"/>
              </a:rPr>
              <a:t>K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92195" y="8079009"/>
            <a:ext cx="1120140" cy="683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11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dirty="0" sz="11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mn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11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dirty="0" sz="11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mn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11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100" spc="-8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1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35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ou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1100" spc="25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5117" y="309943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09879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262558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05117" y="10386694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9544" y="71119"/>
            <a:ext cx="842645" cy="1033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5502" y="473083"/>
            <a:ext cx="3251835" cy="2244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902460">
              <a:lnSpc>
                <a:spcPts val="143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un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v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30">
                <a:solidFill>
                  <a:srgbClr val="006FC0"/>
                </a:solidFill>
                <a:latin typeface="Bernard MT Condensed"/>
                <a:cs typeface="Bernard MT Condensed"/>
              </a:rPr>
              <a:t>s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3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ll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 marL="469900" indent="-457834">
              <a:lnSpc>
                <a:spcPts val="138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ar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m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om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pu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algn="ctr" marL="1386205" marR="1187450" indent="-20320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5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3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0h</a:t>
            </a:r>
            <a:endParaRPr sz="1100">
              <a:latin typeface="Calibri"/>
              <a:cs typeface="Calibri"/>
            </a:endParaRPr>
          </a:p>
          <a:p>
            <a:pPr marL="1386205" marR="5080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15">
                <a:latin typeface="Calibri"/>
                <a:cs typeface="Calibri"/>
              </a:rPr>
              <a:t>FFS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35">
                <a:latin typeface="Calibri"/>
                <a:cs typeface="Calibri"/>
              </a:rPr>
              <a:t>T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10">
                <a:latin typeface="Calibri"/>
                <a:cs typeface="Calibri"/>
              </a:rPr>
              <a:t>OO</a:t>
            </a:r>
            <a:r>
              <a:rPr dirty="0" sz="1100" spc="20">
                <a:latin typeface="Calibri"/>
                <a:cs typeface="Calibri"/>
              </a:rPr>
              <a:t>K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25">
                <a:latin typeface="Calibri"/>
                <a:cs typeface="Calibri"/>
              </a:rPr>
              <a:t>P</a:t>
            </a:r>
            <a:r>
              <a:rPr dirty="0" sz="1100">
                <a:latin typeface="Calibri"/>
                <a:cs typeface="Calibri"/>
              </a:rPr>
              <a:t>+</a:t>
            </a: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8000h</a:t>
            </a:r>
            <a:r>
              <a:rPr dirty="0" sz="1100" spc="-45">
                <a:solidFill>
                  <a:srgbClr val="355E91"/>
                </a:solidFill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D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X</a:t>
            </a:r>
            <a:endParaRPr sz="1100">
              <a:latin typeface="Calibri"/>
              <a:cs typeface="Calibri"/>
            </a:endParaRPr>
          </a:p>
          <a:p>
            <a:pPr marL="1386205" marR="585470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-15">
                <a:latin typeface="Calibri"/>
                <a:cs typeface="Calibri"/>
              </a:rPr>
              <a:t>YT</a:t>
            </a:r>
            <a:r>
              <a:rPr dirty="0" sz="1100" spc="10">
                <a:latin typeface="Calibri"/>
                <a:cs typeface="Calibri"/>
              </a:rPr>
              <a:t>E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P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30">
                <a:latin typeface="Calibri"/>
                <a:cs typeface="Calibri"/>
              </a:rPr>
              <a:t>[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]</a:t>
            </a:r>
            <a:r>
              <a:rPr dirty="0" sz="1100" spc="5">
                <a:latin typeface="Calibri"/>
                <a:cs typeface="Calibri"/>
              </a:rPr>
              <a:t> O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P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  <a:p>
            <a:pPr marL="1386205">
              <a:lnSpc>
                <a:spcPct val="100000"/>
              </a:lnSpc>
              <a:spcBef>
                <a:spcPts val="30"/>
              </a:spcBef>
            </a:pPr>
            <a:r>
              <a:rPr dirty="0" sz="1100" spc="15">
                <a:latin typeface="Calibri"/>
                <a:cs typeface="Calibri"/>
              </a:rPr>
              <a:t>J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P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-10">
                <a:latin typeface="Calibri"/>
                <a:cs typeface="Calibri"/>
              </a:rPr>
              <a:t>E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K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0">
                <a:latin typeface="Calibri"/>
                <a:cs typeface="Calibri"/>
              </a:rPr>
              <a:t>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3274" y="2883058"/>
            <a:ext cx="502284" cy="16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15">
                <a:latin typeface="Calibri"/>
                <a:cs typeface="Calibri"/>
              </a:rPr>
              <a:t>O</a:t>
            </a:r>
            <a:r>
              <a:rPr dirty="0" sz="1100" spc="35">
                <a:latin typeface="Calibri"/>
                <a:cs typeface="Calibri"/>
              </a:rPr>
              <a:t>N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07865" y="2883058"/>
            <a:ext cx="866775" cy="16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100" spc="-8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ou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100" spc="4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03274" y="3054762"/>
            <a:ext cx="1722755" cy="1198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28369" marR="5080">
              <a:lnSpc>
                <a:spcPct val="102299"/>
              </a:lnSpc>
            </a:pPr>
            <a:r>
              <a:rPr dirty="0" sz="1100" spc="25">
                <a:latin typeface="Calibri"/>
                <a:cs typeface="Calibri"/>
              </a:rPr>
              <a:t>P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10">
                <a:latin typeface="Calibri"/>
                <a:cs typeface="Calibri"/>
              </a:rPr>
              <a:t>H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3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0</a:t>
            </a:r>
            <a:r>
              <a:rPr dirty="0" sz="1100" spc="15">
                <a:solidFill>
                  <a:srgbClr val="355E91"/>
                </a:solidFill>
                <a:latin typeface="Calibri"/>
                <a:cs typeface="Calibri"/>
              </a:rPr>
              <a:t>FFh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25">
                <a:latin typeface="Calibri"/>
                <a:cs typeface="Calibri"/>
              </a:rPr>
              <a:t>P</a:t>
            </a:r>
            <a:r>
              <a:rPr dirty="0" sz="1100" spc="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algn="just" marL="928369">
              <a:lnSpc>
                <a:spcPct val="100000"/>
              </a:lnSpc>
              <a:spcBef>
                <a:spcPts val="30"/>
              </a:spcBef>
            </a:pP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AL</a:t>
            </a:r>
            <a:endParaRPr sz="1100">
              <a:latin typeface="Calibri"/>
              <a:cs typeface="Calibri"/>
            </a:endParaRPr>
          </a:p>
          <a:p>
            <a:pPr algn="just" marL="928369" marR="332740">
              <a:lnSpc>
                <a:spcPct val="102299"/>
              </a:lnSpc>
            </a:pPr>
            <a:r>
              <a:rPr dirty="0" sz="1100" spc="15">
                <a:latin typeface="Calibri"/>
                <a:cs typeface="Calibri"/>
              </a:rPr>
              <a:t>J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Z</a:t>
            </a:r>
            <a:r>
              <a:rPr dirty="0" sz="1100" spc="-10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10">
                <a:latin typeface="Calibri"/>
                <a:cs typeface="Calibri"/>
              </a:rPr>
              <a:t>OP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P</a:t>
            </a:r>
            <a:r>
              <a:rPr dirty="0" sz="1100" spc="10">
                <a:latin typeface="Calibri"/>
                <a:cs typeface="Calibri"/>
              </a:rPr>
              <a:t>OP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-15">
                <a:latin typeface="Calibri"/>
                <a:cs typeface="Calibri"/>
              </a:rPr>
              <a:t>ET</a:t>
            </a:r>
            <a:r>
              <a:rPr dirty="0" sz="1100" spc="10">
                <a:latin typeface="Calibri"/>
                <a:cs typeface="Calibri"/>
              </a:rPr>
              <a:t>F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3274" y="4427759"/>
            <a:ext cx="692150" cy="673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00"/>
              </a:lnSpc>
            </a:pP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10">
                <a:latin typeface="Calibri"/>
                <a:cs typeface="Calibri"/>
              </a:rPr>
              <a:t>OO</a:t>
            </a:r>
            <a:r>
              <a:rPr dirty="0" sz="1100" spc="20">
                <a:latin typeface="Calibri"/>
                <a:cs typeface="Calibri"/>
              </a:rPr>
              <a:t>K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25">
                <a:latin typeface="Calibri"/>
                <a:cs typeface="Calibri"/>
              </a:rPr>
              <a:t>P</a:t>
            </a:r>
            <a:r>
              <a:rPr dirty="0" sz="1100" spc="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algn="r" marR="49530">
              <a:lnSpc>
                <a:spcPts val="1295"/>
              </a:lnSpc>
            </a:pP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endParaRPr sz="1100">
              <a:latin typeface="Calibri"/>
              <a:cs typeface="Calibri"/>
            </a:endParaRPr>
          </a:p>
          <a:p>
            <a:pPr marL="12700" marR="5080" indent="457834">
              <a:lnSpc>
                <a:spcPct val="102299"/>
              </a:lnSpc>
            </a:pP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DB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E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19070" y="4589684"/>
            <a:ext cx="2028189" cy="340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00</a:t>
            </a:r>
            <a:r>
              <a:rPr dirty="0" sz="1100" spc="20">
                <a:solidFill>
                  <a:srgbClr val="355E91"/>
                </a:solidFill>
                <a:latin typeface="Calibri"/>
                <a:cs typeface="Calibri"/>
              </a:rPr>
              <a:t>h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04</a:t>
            </a:r>
            <a:r>
              <a:rPr dirty="0" sz="1100" spc="20">
                <a:solidFill>
                  <a:srgbClr val="355E91"/>
                </a:solidFill>
                <a:latin typeface="Calibri"/>
                <a:cs typeface="Calibri"/>
              </a:rPr>
              <a:t>h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08</a:t>
            </a:r>
            <a:r>
              <a:rPr dirty="0" sz="1100" spc="20">
                <a:solidFill>
                  <a:srgbClr val="355E91"/>
                </a:solidFill>
                <a:latin typeface="Calibri"/>
                <a:cs typeface="Calibri"/>
              </a:rPr>
              <a:t>h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0</a:t>
            </a:r>
            <a:r>
              <a:rPr dirty="0" sz="1100" spc="10">
                <a:solidFill>
                  <a:srgbClr val="355E91"/>
                </a:solidFill>
                <a:latin typeface="Calibri"/>
                <a:cs typeface="Calibri"/>
              </a:rPr>
              <a:t>C</a:t>
            </a:r>
            <a:r>
              <a:rPr dirty="0" sz="1100" spc="20">
                <a:solidFill>
                  <a:srgbClr val="355E91"/>
                </a:solidFill>
                <a:latin typeface="Calibri"/>
                <a:cs typeface="Calibri"/>
              </a:rPr>
              <a:t>h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01</a:t>
            </a:r>
            <a:r>
              <a:rPr dirty="0" sz="1100" spc="20">
                <a:solidFill>
                  <a:srgbClr val="355E91"/>
                </a:solidFill>
                <a:latin typeface="Calibri"/>
                <a:cs typeface="Calibri"/>
              </a:rPr>
              <a:t>h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05</a:t>
            </a:r>
            <a:r>
              <a:rPr dirty="0" sz="1100" spc="20">
                <a:solidFill>
                  <a:srgbClr val="355E91"/>
                </a:solidFill>
                <a:latin typeface="Calibri"/>
                <a:cs typeface="Calibri"/>
              </a:rPr>
              <a:t>h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09</a:t>
            </a:r>
            <a:r>
              <a:rPr dirty="0" sz="1100" spc="20">
                <a:solidFill>
                  <a:srgbClr val="355E91"/>
                </a:solidFill>
                <a:latin typeface="Calibri"/>
                <a:cs typeface="Calibri"/>
              </a:rPr>
              <a:t>h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0</a:t>
            </a:r>
            <a:r>
              <a:rPr dirty="0" sz="1100" spc="-10">
                <a:solidFill>
                  <a:srgbClr val="355E91"/>
                </a:solidFill>
                <a:latin typeface="Calibri"/>
                <a:cs typeface="Calibri"/>
              </a:rPr>
              <a:t>Dh</a:t>
            </a:r>
            <a:endParaRPr sz="1100">
              <a:latin typeface="Calibri"/>
              <a:cs typeface="Calibri"/>
            </a:endParaRPr>
          </a:p>
          <a:p>
            <a:pPr marL="41275">
              <a:lnSpc>
                <a:spcPct val="100000"/>
              </a:lnSpc>
              <a:spcBef>
                <a:spcPts val="30"/>
              </a:spcBef>
            </a:pP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02</a:t>
            </a:r>
            <a:r>
              <a:rPr dirty="0" sz="1100" spc="20">
                <a:solidFill>
                  <a:srgbClr val="355E91"/>
                </a:solidFill>
                <a:latin typeface="Calibri"/>
                <a:cs typeface="Calibri"/>
              </a:rPr>
              <a:t>h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06</a:t>
            </a:r>
            <a:r>
              <a:rPr dirty="0" sz="1100" spc="20">
                <a:solidFill>
                  <a:srgbClr val="355E91"/>
                </a:solidFill>
                <a:latin typeface="Calibri"/>
                <a:cs typeface="Calibri"/>
              </a:rPr>
              <a:t>h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0</a:t>
            </a:r>
            <a:r>
              <a:rPr dirty="0" sz="1100" spc="25">
                <a:solidFill>
                  <a:srgbClr val="355E91"/>
                </a:solidFill>
                <a:latin typeface="Calibri"/>
                <a:cs typeface="Calibri"/>
              </a:rPr>
              <a:t>A</a:t>
            </a:r>
            <a:r>
              <a:rPr dirty="0" sz="1100" spc="20">
                <a:solidFill>
                  <a:srgbClr val="355E91"/>
                </a:solidFill>
                <a:latin typeface="Calibri"/>
                <a:cs typeface="Calibri"/>
              </a:rPr>
              <a:t>h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0</a:t>
            </a:r>
            <a:r>
              <a:rPr dirty="0" sz="1100" spc="-15">
                <a:solidFill>
                  <a:srgbClr val="355E91"/>
                </a:solidFill>
                <a:latin typeface="Calibri"/>
                <a:cs typeface="Calibri"/>
              </a:rPr>
              <a:t>E</a:t>
            </a:r>
            <a:r>
              <a:rPr dirty="0" sz="1100" spc="20">
                <a:solidFill>
                  <a:srgbClr val="355E91"/>
                </a:solidFill>
                <a:latin typeface="Calibri"/>
                <a:cs typeface="Calibri"/>
              </a:rPr>
              <a:t>h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03</a:t>
            </a:r>
            <a:r>
              <a:rPr dirty="0" sz="1100" spc="20">
                <a:solidFill>
                  <a:srgbClr val="355E91"/>
                </a:solidFill>
                <a:latin typeface="Calibri"/>
                <a:cs typeface="Calibri"/>
              </a:rPr>
              <a:t>h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07</a:t>
            </a:r>
            <a:r>
              <a:rPr dirty="0" sz="1100" spc="20">
                <a:solidFill>
                  <a:srgbClr val="355E91"/>
                </a:solidFill>
                <a:latin typeface="Calibri"/>
                <a:cs typeface="Calibri"/>
              </a:rPr>
              <a:t>h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0</a:t>
            </a:r>
            <a:r>
              <a:rPr dirty="0" sz="1100" spc="-5">
                <a:solidFill>
                  <a:srgbClr val="355E91"/>
                </a:solidFill>
                <a:latin typeface="Calibri"/>
                <a:cs typeface="Calibri"/>
              </a:rPr>
              <a:t>B</a:t>
            </a:r>
            <a:r>
              <a:rPr dirty="0" sz="1100" spc="20">
                <a:solidFill>
                  <a:srgbClr val="355E91"/>
                </a:solidFill>
                <a:latin typeface="Calibri"/>
                <a:cs typeface="Calibri"/>
              </a:rPr>
              <a:t>h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0</a:t>
            </a:r>
            <a:r>
              <a:rPr dirty="0" sz="1100" spc="15">
                <a:solidFill>
                  <a:srgbClr val="355E91"/>
                </a:solidFill>
                <a:latin typeface="Calibri"/>
                <a:cs typeface="Calibri"/>
              </a:rPr>
              <a:t>Fh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03274" y="5275992"/>
            <a:ext cx="275590" cy="16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5117" y="309943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9879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262558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5117" y="10386694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502" y="473083"/>
            <a:ext cx="2219325" cy="540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69950">
              <a:lnSpc>
                <a:spcPts val="143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un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v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30">
                <a:solidFill>
                  <a:srgbClr val="006FC0"/>
                </a:solidFill>
                <a:latin typeface="Bernard MT Condensed"/>
                <a:cs typeface="Bernard MT Condensed"/>
              </a:rPr>
              <a:t>s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3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ll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 marL="12700">
              <a:lnSpc>
                <a:spcPts val="138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ar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m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om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pu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19544" y="71119"/>
            <a:ext cx="842645" cy="1033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5502" y="1202708"/>
            <a:ext cx="426084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1.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.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2730" y="1202708"/>
            <a:ext cx="4848860" cy="645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0800" marR="5080" indent="-38100">
              <a:lnSpc>
                <a:spcPct val="104700"/>
              </a:lnSpc>
            </a:pPr>
            <a:r>
              <a:rPr dirty="0" sz="2150" spc="25">
                <a:solidFill>
                  <a:srgbClr val="17365D"/>
                </a:solidFill>
                <a:latin typeface="Cambria"/>
                <a:cs typeface="Cambria"/>
              </a:rPr>
              <a:t>B</a:t>
            </a:r>
            <a:r>
              <a:rPr dirty="0" sz="2150" spc="35">
                <a:solidFill>
                  <a:srgbClr val="17365D"/>
                </a:solidFill>
                <a:latin typeface="Cambria"/>
                <a:cs typeface="Cambria"/>
              </a:rPr>
              <a:t>y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114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an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2150" spc="12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w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rd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204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2150" spc="-1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18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-7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an</a:t>
            </a:r>
            <a:r>
              <a:rPr dirty="0" sz="2150" spc="-35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f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12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in</a:t>
            </a:r>
            <a:r>
              <a:rPr dirty="0" sz="2150" spc="13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2150" spc="-10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ff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en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-35">
                <a:solidFill>
                  <a:srgbClr val="17365D"/>
                </a:solidFill>
                <a:latin typeface="Cambria"/>
                <a:cs typeface="Cambria"/>
              </a:rPr>
              <a:t>ss</a:t>
            </a:r>
            <a:r>
              <a:rPr dirty="0" sz="2150" spc="70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7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g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m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9152" y="1892236"/>
            <a:ext cx="5989320" cy="0"/>
          </a:xfrm>
          <a:custGeom>
            <a:avLst/>
            <a:gdLst/>
            <a:ahLst/>
            <a:cxnLst/>
            <a:rect l="l" t="t" r="r" b="b"/>
            <a:pathLst>
              <a:path w="5989320" h="0">
                <a:moveTo>
                  <a:pt x="0" y="0"/>
                </a:moveTo>
                <a:lnTo>
                  <a:pt x="5989320" y="0"/>
                </a:lnTo>
              </a:path>
            </a:pathLst>
          </a:custGeom>
          <a:ln w="1079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303274" y="2091848"/>
            <a:ext cx="1699260" cy="3066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2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marL="470534" marR="147320">
              <a:lnSpc>
                <a:spcPts val="1350"/>
              </a:lnSpc>
              <a:spcBef>
                <a:spcPts val="50"/>
              </a:spcBef>
            </a:pP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rr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y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100" spc="-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5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-4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dirty="0" sz="1100" spc="-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35">
                <a:latin typeface="Calibri"/>
                <a:cs typeface="Calibri"/>
              </a:rPr>
              <a:t>(</a:t>
            </a:r>
            <a:r>
              <a:rPr dirty="0" sz="1100" spc="-35">
                <a:latin typeface="Calibri"/>
                <a:cs typeface="Calibri"/>
              </a:rPr>
              <a:t>0</a:t>
            </a:r>
            <a:r>
              <a:rPr dirty="0" sz="1100" spc="5">
                <a:latin typeface="Calibri"/>
                <a:cs typeface="Calibri"/>
              </a:rPr>
              <a:t>)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100" spc="-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78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L="470534">
              <a:lnSpc>
                <a:spcPts val="1225"/>
              </a:lnSpc>
            </a:pP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100" spc="-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35">
                <a:latin typeface="Calibri"/>
                <a:cs typeface="Calibri"/>
              </a:rPr>
              <a:t>2</a:t>
            </a:r>
            <a:r>
              <a:rPr dirty="0" sz="1100" spc="10">
                <a:latin typeface="Calibri"/>
                <a:cs typeface="Calibri"/>
              </a:rPr>
              <a:t>0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-4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dirty="0" sz="1100" spc="-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35">
                <a:latin typeface="Calibri"/>
                <a:cs typeface="Calibri"/>
              </a:rPr>
              <a:t>(</a:t>
            </a:r>
            <a:r>
              <a:rPr dirty="0" sz="1100" spc="-35">
                <a:latin typeface="Calibri"/>
                <a:cs typeface="Calibri"/>
              </a:rPr>
              <a:t>0</a:t>
            </a:r>
            <a:r>
              <a:rPr dirty="0" sz="1100" spc="5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470534" marR="252729">
              <a:lnSpc>
                <a:spcPts val="1350"/>
              </a:lnSpc>
              <a:spcBef>
                <a:spcPts val="50"/>
              </a:spcBef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20">
                <a:latin typeface="Calibri"/>
                <a:cs typeface="Calibri"/>
              </a:rPr>
              <a:t>@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X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100">
              <a:latin typeface="Times New Roman"/>
              <a:cs typeface="Times New Roman"/>
            </a:endParaRPr>
          </a:p>
          <a:p>
            <a:pPr marL="470534" marR="5080">
              <a:lnSpc>
                <a:spcPct val="1024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o</a:t>
            </a:r>
            <a:r>
              <a:rPr dirty="0" sz="1100" spc="35">
                <a:latin typeface="Calibri"/>
                <a:cs typeface="Calibri"/>
              </a:rPr>
              <a:t>ff</a:t>
            </a:r>
            <a:r>
              <a:rPr dirty="0" sz="1100" spc="10">
                <a:latin typeface="Calibri"/>
                <a:cs typeface="Calibri"/>
              </a:rPr>
              <a:t>s</a:t>
            </a:r>
            <a:r>
              <a:rPr dirty="0" sz="1100" spc="45">
                <a:latin typeface="Calibri"/>
                <a:cs typeface="Calibri"/>
              </a:rPr>
              <a:t>e</a:t>
            </a:r>
            <a:r>
              <a:rPr dirty="0" sz="1100" spc="5">
                <a:latin typeface="Calibri"/>
                <a:cs typeface="Calibri"/>
              </a:rPr>
              <a:t>t</a:t>
            </a:r>
            <a:r>
              <a:rPr dirty="0" sz="1100" spc="-10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rr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y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3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05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L="470534" marR="302260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30">
                <a:latin typeface="Calibri"/>
                <a:cs typeface="Calibri"/>
              </a:rPr>
              <a:t>[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-25">
                <a:latin typeface="Calibri"/>
                <a:cs typeface="Calibri"/>
              </a:rPr>
              <a:t>+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5">
                <a:latin typeface="Calibri"/>
                <a:cs typeface="Calibri"/>
              </a:rPr>
              <a:t>]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20">
                <a:latin typeface="Calibri"/>
                <a:cs typeface="Calibri"/>
              </a:rPr>
              <a:t>I,</a:t>
            </a:r>
            <a:r>
              <a:rPr dirty="0" sz="1100" spc="-35">
                <a:latin typeface="Calibri"/>
                <a:cs typeface="Calibri"/>
              </a:rPr>
              <a:t>11</a:t>
            </a:r>
            <a:r>
              <a:rPr dirty="0" sz="1100" spc="10">
                <a:latin typeface="Calibri"/>
                <a:cs typeface="Calibri"/>
              </a:rPr>
              <a:t>H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[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-25">
                <a:latin typeface="Calibri"/>
                <a:cs typeface="Calibri"/>
              </a:rPr>
              <a:t>+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30">
                <a:latin typeface="Calibri"/>
                <a:cs typeface="Calibri"/>
              </a:rPr>
              <a:t>]</a:t>
            </a:r>
            <a:r>
              <a:rPr dirty="0" sz="1100" spc="20">
                <a:latin typeface="Calibri"/>
                <a:cs typeface="Calibri"/>
              </a:rPr>
              <a:t>,C</a:t>
            </a:r>
            <a:r>
              <a:rPr dirty="0" sz="1100" spc="5"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1100">
              <a:latin typeface="Times New Roman"/>
              <a:cs typeface="Times New Roman"/>
            </a:endParaRPr>
          </a:p>
          <a:p>
            <a:pPr marL="470534" marR="468630">
              <a:lnSpc>
                <a:spcPct val="102400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30">
                <a:latin typeface="Calibri"/>
                <a:cs typeface="Calibri"/>
              </a:rPr>
              <a:t>,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4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Ch</a:t>
            </a:r>
            <a:r>
              <a:rPr dirty="0" sz="1100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21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5117" y="309943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9879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62558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5117" y="10386694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9544" y="71119"/>
            <a:ext cx="842645" cy="1033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9152" y="1558607"/>
            <a:ext cx="5989320" cy="0"/>
          </a:xfrm>
          <a:custGeom>
            <a:avLst/>
            <a:gdLst/>
            <a:ahLst/>
            <a:cxnLst/>
            <a:rect l="l" t="t" r="r" b="b"/>
            <a:pathLst>
              <a:path w="5989320" h="0">
                <a:moveTo>
                  <a:pt x="0" y="0"/>
                </a:moveTo>
                <a:lnTo>
                  <a:pt x="5989320" y="0"/>
                </a:lnTo>
              </a:path>
            </a:pathLst>
          </a:custGeom>
          <a:ln w="1079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5502" y="473083"/>
            <a:ext cx="3049905" cy="1968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700530">
              <a:lnSpc>
                <a:spcPts val="143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un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v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30">
                <a:solidFill>
                  <a:srgbClr val="006FC0"/>
                </a:solidFill>
                <a:latin typeface="Bernard MT Condensed"/>
                <a:cs typeface="Bernard MT Condensed"/>
              </a:rPr>
              <a:t>s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3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ll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 marL="12700">
              <a:lnSpc>
                <a:spcPts val="138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ar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m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om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pu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69900" algn="l"/>
              </a:tabLst>
            </a:pP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2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.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	</a:t>
            </a:r>
            <a:r>
              <a:rPr dirty="0" sz="2150" spc="40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2150" spc="-1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2150" spc="11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30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f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endParaRPr sz="2150">
              <a:latin typeface="Cambria"/>
              <a:cs typeface="Cambria"/>
            </a:endParaRPr>
          </a:p>
          <a:p>
            <a:pPr marL="469900">
              <a:lnSpc>
                <a:spcPct val="100000"/>
              </a:lnSpc>
              <a:spcBef>
                <a:spcPts val="1845"/>
              </a:spcBef>
            </a:pP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E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-25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 marL="469900" marR="5080" indent="457834">
              <a:lnSpc>
                <a:spcPct val="102299"/>
              </a:lnSpc>
            </a:pP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SS</a:t>
            </a:r>
            <a:r>
              <a:rPr dirty="0" sz="1100" spc="-4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-4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: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10">
                <a:latin typeface="Calibri"/>
                <a:cs typeface="Calibri"/>
              </a:rPr>
              <a:t>:CO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10">
                <a:latin typeface="Calibri"/>
                <a:cs typeface="Calibri"/>
              </a:rPr>
              <a:t>:CO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45">
                <a:latin typeface="Calibri"/>
                <a:cs typeface="Calibri"/>
              </a:rPr>
              <a:t>T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0000FF"/>
                </a:solidFill>
                <a:latin typeface="Calibri"/>
                <a:cs typeface="Calibri"/>
              </a:rPr>
              <a:t>Q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21h</a:t>
            </a:r>
            <a:endParaRPr sz="11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0"/>
              </a:spcBef>
            </a:pP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25">
                <a:latin typeface="Calibri"/>
                <a:cs typeface="Calibri"/>
              </a:rPr>
              <a:t>P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10">
                <a:latin typeface="Calibri"/>
                <a:cs typeface="Calibri"/>
              </a:rPr>
              <a:t>F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0000FF"/>
                </a:solidFill>
                <a:latin typeface="Calibri"/>
                <a:cs typeface="Calibri"/>
              </a:rPr>
              <a:t>Q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9</a:t>
            </a:r>
            <a:r>
              <a:rPr dirty="0" sz="1100" spc="-15">
                <a:solidFill>
                  <a:srgbClr val="355E91"/>
                </a:solidFill>
                <a:latin typeface="Calibri"/>
                <a:cs typeface="Calibri"/>
              </a:rPr>
              <a:t>E</a:t>
            </a: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00</a:t>
            </a:r>
            <a:r>
              <a:rPr dirty="0" sz="1100" spc="10">
                <a:solidFill>
                  <a:srgbClr val="355E91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03274" y="2616358"/>
            <a:ext cx="1287780" cy="683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457834">
              <a:lnSpc>
                <a:spcPct val="102299"/>
              </a:lnSpc>
            </a:pP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5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100" spc="-6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400h</a:t>
            </a:r>
            <a:r>
              <a:rPr dirty="0" sz="1100" spc="-45">
                <a:solidFill>
                  <a:srgbClr val="355E91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10">
                <a:latin typeface="Calibri"/>
                <a:cs typeface="Calibri"/>
              </a:rPr>
              <a:t>1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100" spc="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'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>
                <a:latin typeface="Calibri"/>
                <a:cs typeface="Calibri"/>
              </a:rPr>
              <a:t>'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10">
                <a:latin typeface="Calibri"/>
                <a:cs typeface="Calibri"/>
              </a:rPr>
              <a:t>2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100" spc="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'</a:t>
            </a:r>
            <a:r>
              <a:rPr dirty="0" sz="1100" spc="10">
                <a:latin typeface="Calibri"/>
                <a:cs typeface="Calibri"/>
              </a:rPr>
              <a:t>OF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E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AN</a:t>
            </a:r>
            <a:r>
              <a:rPr dirty="0" sz="1100" spc="10">
                <a:latin typeface="Calibri"/>
                <a:cs typeface="Calibri"/>
              </a:rPr>
              <a:t>D</a:t>
            </a:r>
            <a:r>
              <a:rPr dirty="0" sz="1100" spc="-110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C'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10">
                <a:latin typeface="Calibri"/>
                <a:cs typeface="Calibri"/>
              </a:rPr>
              <a:t>3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100" spc="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'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'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50029" y="2787808"/>
            <a:ext cx="2479040" cy="16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;m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4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dirty="0" sz="1100" spc="-1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ze</a:t>
            </a:r>
            <a:r>
              <a:rPr dirty="0" sz="11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sz="1100" spc="-7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ss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1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1100" spc="-9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1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35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6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dirty="0" sz="1100" spc="25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3274" y="7221125"/>
            <a:ext cx="1416685" cy="1369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15">
                <a:latin typeface="Calibri"/>
                <a:cs typeface="Calibri"/>
              </a:rPr>
              <a:t>EL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Y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dirty="0" sz="1100" spc="-5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OC</a:t>
            </a:r>
            <a:r>
              <a:rPr dirty="0" sz="1100" spc="-2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R</a:t>
            </a:r>
            <a:endParaRPr sz="1100">
              <a:latin typeface="Calibri"/>
              <a:cs typeface="Calibri"/>
            </a:endParaRPr>
          </a:p>
          <a:p>
            <a:pPr marL="12700" marR="5080" indent="457834">
              <a:lnSpc>
                <a:spcPts val="1350"/>
              </a:lnSpc>
              <a:spcBef>
                <a:spcPts val="50"/>
              </a:spcBef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3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0</a:t>
            </a:r>
            <a:r>
              <a:rPr dirty="0" sz="1100" spc="15">
                <a:solidFill>
                  <a:srgbClr val="355E91"/>
                </a:solidFill>
                <a:latin typeface="Calibri"/>
                <a:cs typeface="Calibri"/>
              </a:rPr>
              <a:t>F</a:t>
            </a:r>
            <a:r>
              <a:rPr dirty="0" sz="1100" spc="20">
                <a:solidFill>
                  <a:srgbClr val="355E91"/>
                </a:solidFill>
                <a:latin typeface="Calibri"/>
                <a:cs typeface="Calibri"/>
              </a:rPr>
              <a:t>F</a:t>
            </a:r>
            <a:r>
              <a:rPr dirty="0" sz="1100" spc="-40">
                <a:solidFill>
                  <a:srgbClr val="355E91"/>
                </a:solidFill>
                <a:latin typeface="Calibri"/>
                <a:cs typeface="Calibri"/>
              </a:rPr>
              <a:t>00</a:t>
            </a:r>
            <a:r>
              <a:rPr dirty="0" sz="1100" spc="10">
                <a:solidFill>
                  <a:srgbClr val="355E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solidFill>
                  <a:srgbClr val="355E91"/>
                </a:solidFill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5">
                <a:latin typeface="Calibri"/>
                <a:cs typeface="Calibri"/>
              </a:rPr>
              <a:t>G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5">
                <a:latin typeface="Calibri"/>
                <a:cs typeface="Calibri"/>
              </a:rPr>
              <a:t>:</a:t>
            </a:r>
            <a:r>
              <a:rPr dirty="0" sz="1100" spc="-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X</a:t>
            </a:r>
            <a:endParaRPr sz="1100">
              <a:latin typeface="Calibri"/>
              <a:cs typeface="Calibri"/>
            </a:endParaRPr>
          </a:p>
          <a:p>
            <a:pPr marL="470534" marR="322580">
              <a:lnSpc>
                <a:spcPts val="1350"/>
              </a:lnSpc>
            </a:pPr>
            <a:r>
              <a:rPr dirty="0" sz="1100" spc="15">
                <a:latin typeface="Calibri"/>
                <a:cs typeface="Calibri"/>
              </a:rPr>
              <a:t>J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Z</a:t>
            </a:r>
            <a:r>
              <a:rPr dirty="0" sz="1100" spc="-10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5">
                <a:latin typeface="Calibri"/>
                <a:cs typeface="Calibri"/>
              </a:rPr>
              <a:t>G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10">
                <a:latin typeface="Calibri"/>
                <a:cs typeface="Calibri"/>
              </a:rPr>
              <a:t>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 marL="12700" marR="683260">
              <a:lnSpc>
                <a:spcPts val="1350"/>
              </a:lnSpc>
            </a:pP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15">
                <a:latin typeface="Calibri"/>
                <a:cs typeface="Calibri"/>
              </a:rPr>
              <a:t>EL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Y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E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300"/>
              </a:lnSpc>
            </a:pP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5117" y="309943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9879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262558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5117" y="10386694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281049" y="3413918"/>
          <a:ext cx="4675505" cy="3692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957"/>
                <a:gridCol w="2108793"/>
                <a:gridCol w="2221384"/>
              </a:tblGrid>
              <a:tr h="116446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100" spc="-45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7320" marR="320040">
                        <a:lnSpc>
                          <a:spcPct val="102499"/>
                        </a:lnSpc>
                      </a:pPr>
                      <a:r>
                        <a:rPr dirty="0" sz="1100" spc="-65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OV</a:t>
                      </a:r>
                      <a:r>
                        <a:rPr dirty="0" sz="11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100" spc="15">
                          <a:latin typeface="Calibri"/>
                          <a:cs typeface="Calibri"/>
                        </a:rPr>
                        <a:t>I,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FFS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 spc="12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 spc="-65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100" spc="-45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+</a:t>
                      </a:r>
                      <a:r>
                        <a:rPr dirty="0" sz="1100" spc="-50">
                          <a:solidFill>
                            <a:srgbClr val="355E91"/>
                          </a:solidFill>
                          <a:latin typeface="Calibri"/>
                          <a:cs typeface="Calibri"/>
                        </a:rPr>
                        <a:t>8000h</a:t>
                      </a:r>
                      <a:r>
                        <a:rPr dirty="0" sz="1100" spc="-50">
                          <a:solidFill>
                            <a:srgbClr val="355E9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65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OV</a:t>
                      </a:r>
                      <a:r>
                        <a:rPr dirty="0" sz="11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100" spc="15">
                          <a:latin typeface="Calibri"/>
                          <a:cs typeface="Calibri"/>
                        </a:rPr>
                        <a:t>I,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100" spc="15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100" spc="-50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F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47320" marR="1216660">
                        <a:lnSpc>
                          <a:spcPct val="102299"/>
                        </a:lnSpc>
                      </a:pPr>
                      <a:r>
                        <a:rPr dirty="0" sz="1100" spc="-65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OV</a:t>
                      </a:r>
                      <a:r>
                        <a:rPr dirty="0" sz="11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100" spc="15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100" spc="25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100" spc="-50">
                          <a:solidFill>
                            <a:srgbClr val="355E91"/>
                          </a:solidFill>
                          <a:latin typeface="Calibri"/>
                          <a:cs typeface="Calibri"/>
                        </a:rPr>
                        <a:t>08h</a:t>
                      </a:r>
                      <a:r>
                        <a:rPr dirty="0" sz="1100" spc="-50">
                          <a:solidFill>
                            <a:srgbClr val="355E9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65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 spc="35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1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 spc="2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100" spc="1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100" spc="1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 spc="2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100" spc="2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1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EL</a:t>
                      </a:r>
                      <a:r>
                        <a:rPr dirty="0" sz="1100" spc="2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27660">
                        <a:lnSpc>
                          <a:spcPct val="100000"/>
                        </a:lnSpc>
                      </a:pP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;</a:t>
                      </a:r>
                      <a:r>
                        <a:rPr dirty="0" sz="1100" spc="-2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 spc="1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 spc="-6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 spc="3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su</a:t>
                      </a:r>
                      <a:r>
                        <a:rPr dirty="0" sz="1100" spc="4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 spc="-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3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100" spc="-1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 spc="-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100" spc="3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ss</a:t>
                      </a:r>
                      <a:r>
                        <a:rPr dirty="0" sz="1100" spc="-1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1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2766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;</a:t>
                      </a:r>
                      <a:r>
                        <a:rPr dirty="0" sz="1100" spc="-2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1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100" spc="4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sp</a:t>
                      </a:r>
                      <a:r>
                        <a:rPr dirty="0" sz="1100" spc="4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100" spc="-1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100" spc="-7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bu</a:t>
                      </a:r>
                      <a:r>
                        <a:rPr dirty="0" sz="1100" spc="3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ff</a:t>
                      </a:r>
                      <a:r>
                        <a:rPr dirty="0" sz="1100" spc="3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2766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;</a:t>
                      </a:r>
                      <a:r>
                        <a:rPr dirty="0" sz="1100" spc="-2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3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oun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 spc="3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 spc="13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 spc="3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 spc="-4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 spc="1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100" spc="-9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4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ns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100" spc="-3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 spc="3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2766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;</a:t>
                      </a:r>
                      <a:r>
                        <a:rPr dirty="0" sz="1100" spc="-2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3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oun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 spc="3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 spc="13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 spc="3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 spc="-4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 spc="1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100" spc="-9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4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ns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100" spc="-3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 spc="3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257492">
                <a:tc>
                  <a:txBody>
                    <a:bodyPr/>
                    <a:lstStyle/>
                    <a:p>
                      <a:pPr/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dirty="0" sz="1100" spc="-65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OV</a:t>
                      </a:r>
                      <a:r>
                        <a:rPr dirty="0" sz="11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100" spc="15">
                          <a:latin typeface="Calibri"/>
                          <a:cs typeface="Calibri"/>
                        </a:rPr>
                        <a:t>I,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FFS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 spc="12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 spc="-65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100" spc="-45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+</a:t>
                      </a:r>
                      <a:r>
                        <a:rPr dirty="0" sz="1100" spc="-50">
                          <a:solidFill>
                            <a:srgbClr val="355E91"/>
                          </a:solidFill>
                          <a:latin typeface="Calibri"/>
                          <a:cs typeface="Calibri"/>
                        </a:rPr>
                        <a:t>8000h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27660">
                        <a:lnSpc>
                          <a:spcPct val="100000"/>
                        </a:lnSpc>
                      </a:pP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;</a:t>
                      </a:r>
                      <a:r>
                        <a:rPr dirty="0" sz="1100" spc="-2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 spc="1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 spc="-6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 spc="3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su</a:t>
                      </a:r>
                      <a:r>
                        <a:rPr dirty="0" sz="1100" spc="4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 spc="-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3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100" spc="-1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 spc="-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100" spc="3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ss</a:t>
                      </a:r>
                      <a:r>
                        <a:rPr dirty="0" sz="1100" spc="-1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1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1576">
                <a:tc>
                  <a:txBody>
                    <a:bodyPr/>
                    <a:lstStyle/>
                    <a:p>
                      <a:pPr/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dirty="0" sz="1100" spc="-65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OV</a:t>
                      </a:r>
                      <a:r>
                        <a:rPr dirty="0" sz="11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100" spc="15">
                          <a:latin typeface="Calibri"/>
                          <a:cs typeface="Calibri"/>
                        </a:rPr>
                        <a:t>I,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100" spc="15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100" spc="-50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F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27660">
                        <a:lnSpc>
                          <a:spcPct val="100000"/>
                        </a:lnSpc>
                      </a:pP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;</a:t>
                      </a:r>
                      <a:r>
                        <a:rPr dirty="0" sz="1100" spc="-2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1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100" spc="4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sp</a:t>
                      </a:r>
                      <a:r>
                        <a:rPr dirty="0" sz="1100" spc="4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100" spc="-1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100" spc="-8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bu</a:t>
                      </a:r>
                      <a:r>
                        <a:rPr dirty="0" sz="1100" spc="3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ff</a:t>
                      </a:r>
                      <a:r>
                        <a:rPr dirty="0" sz="1100" spc="3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1576">
                <a:tc>
                  <a:txBody>
                    <a:bodyPr/>
                    <a:lstStyle/>
                    <a:p>
                      <a:pPr/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dirty="0" sz="1100" spc="-65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OV</a:t>
                      </a:r>
                      <a:r>
                        <a:rPr dirty="0" sz="11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100" spc="15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100" spc="25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100" spc="-50">
                          <a:solidFill>
                            <a:srgbClr val="355E91"/>
                          </a:solidFill>
                          <a:latin typeface="Calibri"/>
                          <a:cs typeface="Calibri"/>
                        </a:rPr>
                        <a:t>08h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27660">
                        <a:lnSpc>
                          <a:spcPct val="100000"/>
                        </a:lnSpc>
                      </a:pP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;</a:t>
                      </a:r>
                      <a:r>
                        <a:rPr dirty="0" sz="1100" spc="-2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3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oun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 spc="3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 spc="13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 spc="3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 spc="-4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 spc="1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100" spc="-7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4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ns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100" spc="-3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 spc="3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333692">
                <a:tc>
                  <a:txBody>
                    <a:bodyPr/>
                    <a:lstStyle/>
                    <a:p>
                      <a:pPr/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7320" marR="1216660">
                        <a:lnSpc>
                          <a:spcPts val="1280"/>
                        </a:lnSpc>
                      </a:pPr>
                      <a:r>
                        <a:rPr dirty="0" sz="1100" spc="-1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65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 spc="35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1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 spc="2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100" spc="1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100" spc="1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 spc="2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27660">
                        <a:lnSpc>
                          <a:spcPct val="100000"/>
                        </a:lnSpc>
                      </a:pP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;</a:t>
                      </a:r>
                      <a:r>
                        <a:rPr dirty="0" sz="1100" spc="-2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 spc="1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 spc="-6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1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100" spc="-9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1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100" spc="4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sp</a:t>
                      </a:r>
                      <a:r>
                        <a:rPr dirty="0" sz="1100" spc="4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100" spc="-1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100" spc="-8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bu</a:t>
                      </a:r>
                      <a:r>
                        <a:rPr dirty="0" sz="1100" spc="3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ff</a:t>
                      </a:r>
                      <a:r>
                        <a:rPr dirty="0" sz="1100" spc="-3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257492">
                <a:tc>
                  <a:txBody>
                    <a:bodyPr/>
                    <a:lstStyle/>
                    <a:p>
                      <a:pPr/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100" spc="2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1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EL</a:t>
                      </a:r>
                      <a:r>
                        <a:rPr dirty="0" sz="1100" spc="2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257302">
                <a:tc>
                  <a:txBody>
                    <a:bodyPr/>
                    <a:lstStyle/>
                    <a:p>
                      <a:pPr/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dirty="0" sz="1100" spc="-65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OV</a:t>
                      </a:r>
                      <a:r>
                        <a:rPr dirty="0" sz="11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100" spc="15">
                          <a:latin typeface="Calibri"/>
                          <a:cs typeface="Calibri"/>
                        </a:rPr>
                        <a:t>I,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FFS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 spc="12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 spc="-65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100" spc="-45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+</a:t>
                      </a:r>
                      <a:r>
                        <a:rPr dirty="0" sz="1100" spc="-50">
                          <a:solidFill>
                            <a:srgbClr val="355E91"/>
                          </a:solidFill>
                          <a:latin typeface="Calibri"/>
                          <a:cs typeface="Calibri"/>
                        </a:rPr>
                        <a:t>8000h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27660">
                        <a:lnSpc>
                          <a:spcPct val="100000"/>
                        </a:lnSpc>
                      </a:pP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;</a:t>
                      </a:r>
                      <a:r>
                        <a:rPr dirty="0" sz="1100" spc="-2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 spc="1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 spc="-6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 spc="3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su</a:t>
                      </a:r>
                      <a:r>
                        <a:rPr dirty="0" sz="1100" spc="4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 spc="-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3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100" spc="-1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 spc="-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100" spc="3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ss</a:t>
                      </a:r>
                      <a:r>
                        <a:rPr dirty="0" sz="1100" spc="-1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1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1640">
                <a:tc>
                  <a:txBody>
                    <a:bodyPr/>
                    <a:lstStyle/>
                    <a:p>
                      <a:pPr/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dirty="0" sz="1100" spc="-65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OV</a:t>
                      </a:r>
                      <a:r>
                        <a:rPr dirty="0" sz="11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100" spc="15">
                          <a:latin typeface="Calibri"/>
                          <a:cs typeface="Calibri"/>
                        </a:rPr>
                        <a:t>I,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100" spc="15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100" spc="-50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F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27660">
                        <a:lnSpc>
                          <a:spcPct val="100000"/>
                        </a:lnSpc>
                      </a:pP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;</a:t>
                      </a:r>
                      <a:r>
                        <a:rPr dirty="0" sz="1100" spc="-2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1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100" spc="4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sp</a:t>
                      </a:r>
                      <a:r>
                        <a:rPr dirty="0" sz="1100" spc="4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100" spc="-1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100" spc="-8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bu</a:t>
                      </a:r>
                      <a:r>
                        <a:rPr dirty="0" sz="1100" spc="3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ff</a:t>
                      </a:r>
                      <a:r>
                        <a:rPr dirty="0" sz="1100" spc="3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1640">
                <a:tc>
                  <a:txBody>
                    <a:bodyPr/>
                    <a:lstStyle/>
                    <a:p>
                      <a:pPr/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dirty="0" sz="1100" spc="-65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OV</a:t>
                      </a:r>
                      <a:r>
                        <a:rPr dirty="0" sz="11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100" spc="15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100" spc="25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100" spc="-50">
                          <a:solidFill>
                            <a:srgbClr val="355E91"/>
                          </a:solidFill>
                          <a:latin typeface="Calibri"/>
                          <a:cs typeface="Calibri"/>
                        </a:rPr>
                        <a:t>08h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27660">
                        <a:lnSpc>
                          <a:spcPct val="100000"/>
                        </a:lnSpc>
                      </a:pP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;</a:t>
                      </a:r>
                      <a:r>
                        <a:rPr dirty="0" sz="1100" spc="-2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3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oun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 spc="3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 spc="13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 spc="3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 spc="-4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 spc="1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100" spc="-9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4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ns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100" spc="-3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 spc="3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1577">
                <a:tc>
                  <a:txBody>
                    <a:bodyPr/>
                    <a:lstStyle/>
                    <a:p>
                      <a:pPr/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dirty="0" sz="1100" spc="-1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65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 spc="35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W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27660">
                        <a:lnSpc>
                          <a:spcPct val="100000"/>
                        </a:lnSpc>
                      </a:pP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;</a:t>
                      </a:r>
                      <a:r>
                        <a:rPr dirty="0" sz="1100" spc="-2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 spc="1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 spc="-6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1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100" spc="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100" spc="-9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1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100" spc="4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sp</a:t>
                      </a:r>
                      <a:r>
                        <a:rPr dirty="0" sz="1100" spc="4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100" spc="-1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100" spc="-8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bu</a:t>
                      </a:r>
                      <a:r>
                        <a:rPr dirty="0" sz="1100" spc="3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ff</a:t>
                      </a:r>
                      <a:r>
                        <a:rPr dirty="0" sz="1100" spc="-3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1576">
                <a:tc>
                  <a:txBody>
                    <a:bodyPr/>
                    <a:lstStyle/>
                    <a:p>
                      <a:pPr/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dirty="0" sz="1100" spc="1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 spc="2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100" spc="1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100" spc="1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 spc="2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1640">
                <a:tc>
                  <a:txBody>
                    <a:bodyPr/>
                    <a:lstStyle/>
                    <a:p>
                      <a:pPr/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100" spc="2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1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EL</a:t>
                      </a:r>
                      <a:r>
                        <a:rPr dirty="0" sz="1100" spc="2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220852">
                <a:tc>
                  <a:txBody>
                    <a:bodyPr/>
                    <a:lstStyle/>
                    <a:p>
                      <a:pPr/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dirty="0" sz="1100" spc="10">
                          <a:latin typeface="Calibri"/>
                          <a:cs typeface="Calibri"/>
                        </a:rPr>
                        <a:t>J</a:t>
                      </a:r>
                      <a:r>
                        <a:rPr dirty="0" sz="1100" spc="-65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9544" y="71119"/>
            <a:ext cx="842645" cy="1033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9152" y="1558607"/>
            <a:ext cx="5989320" cy="0"/>
          </a:xfrm>
          <a:custGeom>
            <a:avLst/>
            <a:gdLst/>
            <a:ahLst/>
            <a:cxnLst/>
            <a:rect l="l" t="t" r="r" b="b"/>
            <a:pathLst>
              <a:path w="5989320" h="0">
                <a:moveTo>
                  <a:pt x="0" y="0"/>
                </a:moveTo>
                <a:lnTo>
                  <a:pt x="5989320" y="0"/>
                </a:lnTo>
              </a:path>
            </a:pathLst>
          </a:custGeom>
          <a:ln w="1079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5502" y="473083"/>
            <a:ext cx="3582670" cy="3331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233295">
              <a:lnSpc>
                <a:spcPts val="143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un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v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30">
                <a:solidFill>
                  <a:srgbClr val="006FC0"/>
                </a:solidFill>
                <a:latin typeface="Bernard MT Condensed"/>
                <a:cs typeface="Bernard MT Condensed"/>
              </a:rPr>
              <a:t>s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3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ll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 marL="12700">
              <a:lnSpc>
                <a:spcPts val="138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ar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m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om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pu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69900" algn="l"/>
              </a:tabLst>
            </a:pP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3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.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	</a:t>
            </a:r>
            <a:r>
              <a:rPr dirty="0" sz="2150" spc="40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-15">
                <a:solidFill>
                  <a:srgbClr val="17365D"/>
                </a:solidFill>
                <a:latin typeface="Cambria"/>
                <a:cs typeface="Cambria"/>
              </a:rPr>
              <a:t>g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19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1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2150" spc="7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endParaRPr sz="2150">
              <a:latin typeface="Cambria"/>
              <a:cs typeface="Cambria"/>
            </a:endParaRPr>
          </a:p>
          <a:p>
            <a:pPr marL="469900">
              <a:lnSpc>
                <a:spcPct val="100000"/>
              </a:lnSpc>
              <a:spcBef>
                <a:spcPts val="1845"/>
              </a:spcBef>
            </a:pP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E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-25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 marL="928369">
              <a:lnSpc>
                <a:spcPct val="100000"/>
              </a:lnSpc>
              <a:spcBef>
                <a:spcPts val="30"/>
              </a:spcBef>
            </a:pP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SS</a:t>
            </a:r>
            <a:r>
              <a:rPr dirty="0" sz="1100" spc="-4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-4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10">
                <a:latin typeface="Calibri"/>
                <a:cs typeface="Calibri"/>
              </a:rPr>
              <a:t>:CO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10">
                <a:latin typeface="Calibri"/>
                <a:cs typeface="Calibri"/>
              </a:rPr>
              <a:t>:CO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15">
                <a:latin typeface="Calibri"/>
                <a:cs typeface="Calibri"/>
              </a:rPr>
              <a:t>SS</a:t>
            </a:r>
            <a:r>
              <a:rPr dirty="0" sz="1100" spc="10">
                <a:latin typeface="Calibri"/>
                <a:cs typeface="Calibri"/>
              </a:rPr>
              <a:t>:CO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10">
                <a:latin typeface="Calibri"/>
                <a:cs typeface="Calibri"/>
              </a:rPr>
              <a:t>:CO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150">
              <a:latin typeface="Times New Roman"/>
              <a:cs typeface="Times New Roman"/>
            </a:endParaRPr>
          </a:p>
          <a:p>
            <a:pPr marL="928369" marR="1909445">
              <a:lnSpc>
                <a:spcPct val="102400"/>
              </a:lnSpc>
            </a:pP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5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dirty="0" sz="1100" spc="-6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2"/>
                </a:solidFill>
                <a:latin typeface="Calibri"/>
                <a:cs typeface="Calibri"/>
              </a:rPr>
              <a:t>0400h</a:t>
            </a:r>
            <a:r>
              <a:rPr dirty="0" sz="1100" spc="-45">
                <a:solidFill>
                  <a:srgbClr val="365F92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2"/>
                </a:solidFill>
                <a:latin typeface="Calibri"/>
                <a:cs typeface="Calibri"/>
              </a:rPr>
              <a:t>89h</a:t>
            </a:r>
            <a:r>
              <a:rPr dirty="0" sz="1100" spc="-45">
                <a:solidFill>
                  <a:srgbClr val="365F92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2"/>
                </a:solidFill>
                <a:latin typeface="Calibri"/>
                <a:cs typeface="Calibri"/>
              </a:rPr>
              <a:t>46</a:t>
            </a:r>
            <a:r>
              <a:rPr dirty="0" sz="1100" spc="20">
                <a:solidFill>
                  <a:srgbClr val="365F92"/>
                </a:solidFill>
                <a:latin typeface="Calibri"/>
                <a:cs typeface="Calibri"/>
              </a:rPr>
              <a:t>h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5">
                <a:latin typeface="Calibri"/>
                <a:cs typeface="Calibri"/>
              </a:rPr>
              <a:t>G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5">
                <a:latin typeface="Calibri"/>
                <a:cs typeface="Calibri"/>
              </a:rPr>
              <a:t>: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10">
                <a:latin typeface="Calibri"/>
                <a:cs typeface="Calibri"/>
              </a:rPr>
              <a:t>N</a:t>
            </a:r>
            <a:r>
              <a:rPr dirty="0" sz="1100" spc="-7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2"/>
                </a:solidFill>
                <a:latin typeface="Calibri"/>
                <a:cs typeface="Calibri"/>
              </a:rPr>
              <a:t>44h</a:t>
            </a:r>
            <a:endParaRPr sz="1100">
              <a:latin typeface="Calibri"/>
              <a:cs typeface="Calibri"/>
            </a:endParaRPr>
          </a:p>
          <a:p>
            <a:pPr marL="928369" marR="1874520">
              <a:lnSpc>
                <a:spcPct val="100499"/>
              </a:lnSpc>
              <a:spcBef>
                <a:spcPts val="20"/>
              </a:spcBef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AN</a:t>
            </a:r>
            <a:r>
              <a:rPr dirty="0" sz="1100" spc="140">
                <a:latin typeface="Calibri"/>
                <a:cs typeface="Calibri"/>
              </a:rPr>
              <a:t>D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2"/>
                </a:solidFill>
                <a:latin typeface="Calibri"/>
                <a:cs typeface="Calibri"/>
              </a:rPr>
              <a:t>0</a:t>
            </a:r>
            <a:r>
              <a:rPr dirty="0" sz="1100" spc="20">
                <a:solidFill>
                  <a:srgbClr val="365F92"/>
                </a:solidFill>
                <a:latin typeface="Calibri"/>
                <a:cs typeface="Calibri"/>
              </a:rPr>
              <a:t>F</a:t>
            </a:r>
            <a:r>
              <a:rPr dirty="0" sz="1100" spc="-40">
                <a:solidFill>
                  <a:srgbClr val="365F92"/>
                </a:solidFill>
                <a:latin typeface="Calibri"/>
                <a:cs typeface="Calibri"/>
              </a:rPr>
              <a:t>0</a:t>
            </a:r>
            <a:r>
              <a:rPr dirty="0" sz="1100" spc="10">
                <a:solidFill>
                  <a:srgbClr val="365F92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solidFill>
                  <a:srgbClr val="365F92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2"/>
                </a:solidFill>
                <a:latin typeface="Calibri"/>
                <a:cs typeface="Calibri"/>
              </a:rPr>
              <a:t>04h</a:t>
            </a:r>
            <a:r>
              <a:rPr dirty="0" sz="1100" spc="-45">
                <a:solidFill>
                  <a:srgbClr val="365F92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10">
                <a:latin typeface="Calibri"/>
                <a:cs typeface="Calibri"/>
              </a:rPr>
              <a:t>R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5">
                <a:latin typeface="Calibri"/>
                <a:cs typeface="Calibri"/>
              </a:rPr>
              <a:t>CL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35550" y="4123372"/>
            <a:ext cx="248285" cy="0"/>
          </a:xfrm>
          <a:custGeom>
            <a:avLst/>
            <a:gdLst/>
            <a:ahLst/>
            <a:cxnLst/>
            <a:rect l="l" t="t" r="r" b="b"/>
            <a:pathLst>
              <a:path w="248285" h="0">
                <a:moveTo>
                  <a:pt x="0" y="0"/>
                </a:moveTo>
                <a:lnTo>
                  <a:pt x="247967" y="0"/>
                </a:lnTo>
              </a:path>
            </a:pathLst>
          </a:custGeom>
          <a:ln w="1079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050029" y="3807999"/>
            <a:ext cx="1854200" cy="511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1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25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th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dirty="0" sz="11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2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-2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z="1100" spc="2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   </a:t>
            </a:r>
            <a:r>
              <a:rPr dirty="0" sz="11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35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100" spc="-11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dirty="0" sz="11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op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100" spc="-1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100" spc="4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784860" algn="l"/>
              </a:tabLst>
            </a:pP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dirty="0" sz="11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2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-2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z="1100" spc="2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1100" spc="35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100" spc="-11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1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op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100" spc="-1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100" spc="4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61235" y="3979449"/>
            <a:ext cx="628015" cy="16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25">
                <a:latin typeface="Calibri"/>
                <a:cs typeface="Calibri"/>
              </a:rPr>
              <a:t>AN</a:t>
            </a:r>
            <a:r>
              <a:rPr dirty="0" sz="1100" spc="140">
                <a:latin typeface="Calibri"/>
                <a:cs typeface="Calibri"/>
              </a:rPr>
              <a:t>D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5"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26025" y="4294822"/>
            <a:ext cx="172085" cy="0"/>
          </a:xfrm>
          <a:custGeom>
            <a:avLst/>
            <a:gdLst/>
            <a:ahLst/>
            <a:cxnLst/>
            <a:rect l="l" t="t" r="r" b="b"/>
            <a:pathLst>
              <a:path w="172085" h="0">
                <a:moveTo>
                  <a:pt x="0" y="0"/>
                </a:moveTo>
                <a:lnTo>
                  <a:pt x="171767" y="0"/>
                </a:lnTo>
              </a:path>
            </a:pathLst>
          </a:custGeom>
          <a:ln w="1079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303274" y="4322603"/>
            <a:ext cx="1189355" cy="10267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470534" marR="5080">
              <a:lnSpc>
                <a:spcPct val="102400"/>
              </a:lnSpc>
            </a:pPr>
            <a:r>
              <a:rPr dirty="0" sz="1100" spc="25">
                <a:latin typeface="Calibri"/>
                <a:cs typeface="Calibri"/>
              </a:rPr>
              <a:t>AN</a:t>
            </a:r>
            <a:r>
              <a:rPr dirty="0" sz="1100" spc="140">
                <a:latin typeface="Calibri"/>
                <a:cs typeface="Calibri"/>
              </a:rPr>
              <a:t>D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2"/>
                </a:solidFill>
                <a:latin typeface="Calibri"/>
                <a:cs typeface="Calibri"/>
              </a:rPr>
              <a:t>0</a:t>
            </a:r>
            <a:r>
              <a:rPr dirty="0" sz="1100" spc="15">
                <a:solidFill>
                  <a:srgbClr val="365F92"/>
                </a:solidFill>
                <a:latin typeface="Calibri"/>
                <a:cs typeface="Calibri"/>
              </a:rPr>
              <a:t>Fh</a:t>
            </a:r>
            <a:r>
              <a:rPr dirty="0" sz="1100" spc="10">
                <a:solidFill>
                  <a:srgbClr val="365F92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-40">
                <a:latin typeface="Calibri"/>
                <a:cs typeface="Calibri"/>
              </a:rPr>
              <a:t>U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2"/>
                </a:solidFill>
                <a:latin typeface="Calibri"/>
                <a:cs typeface="Calibri"/>
              </a:rPr>
              <a:t>42</a:t>
            </a:r>
            <a:r>
              <a:rPr dirty="0" sz="1100" spc="20">
                <a:solidFill>
                  <a:srgbClr val="365F92"/>
                </a:solidFill>
                <a:latin typeface="Calibri"/>
                <a:cs typeface="Calibri"/>
              </a:rPr>
              <a:t>h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J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P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5">
                <a:latin typeface="Calibri"/>
                <a:cs typeface="Calibri"/>
              </a:rPr>
              <a:t>G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10"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1650">
              <a:lnSpc>
                <a:spcPct val="102400"/>
              </a:lnSpc>
            </a:pP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E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5117" y="309943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9879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262558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5117" y="10386694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9544" y="71119"/>
            <a:ext cx="842645" cy="1033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5502" y="473083"/>
            <a:ext cx="3371215" cy="1041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021839">
              <a:lnSpc>
                <a:spcPts val="143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un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v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30">
                <a:solidFill>
                  <a:srgbClr val="006FC0"/>
                </a:solidFill>
                <a:latin typeface="Bernard MT Condensed"/>
                <a:cs typeface="Bernard MT Condensed"/>
              </a:rPr>
              <a:t>s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3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ll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 marL="12700">
              <a:lnSpc>
                <a:spcPts val="138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ar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m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om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pu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69900" algn="l"/>
              </a:tabLst>
            </a:pP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4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.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	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12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40">
                <a:solidFill>
                  <a:srgbClr val="17365D"/>
                </a:solidFill>
                <a:latin typeface="Cambria"/>
                <a:cs typeface="Cambria"/>
              </a:rPr>
              <a:t>M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 spc="19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30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f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9152" y="1558607"/>
            <a:ext cx="5989320" cy="0"/>
          </a:xfrm>
          <a:custGeom>
            <a:avLst/>
            <a:gdLst/>
            <a:ahLst/>
            <a:cxnLst/>
            <a:rect l="l" t="t" r="r" b="b"/>
            <a:pathLst>
              <a:path w="5989320" h="0">
                <a:moveTo>
                  <a:pt x="0" y="0"/>
                </a:moveTo>
                <a:lnTo>
                  <a:pt x="5989320" y="0"/>
                </a:lnTo>
              </a:path>
            </a:pathLst>
          </a:custGeom>
          <a:ln w="1079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303274" y="1744054"/>
            <a:ext cx="4160520" cy="1770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65"/>
              </a:lnSpc>
            </a:pPr>
            <a:r>
              <a:rPr dirty="0" sz="900" spc="20">
                <a:latin typeface="Arial"/>
                <a:cs typeface="Arial"/>
              </a:rPr>
              <a:t>C</a:t>
            </a:r>
            <a:r>
              <a:rPr dirty="0" sz="900" spc="-30">
                <a:latin typeface="Arial"/>
                <a:cs typeface="Arial"/>
              </a:rPr>
              <a:t>O</a:t>
            </a:r>
            <a:r>
              <a:rPr dirty="0" sz="900" spc="20">
                <a:latin typeface="Arial"/>
                <a:cs typeface="Arial"/>
              </a:rPr>
              <a:t>D</a:t>
            </a:r>
            <a:r>
              <a:rPr dirty="0" sz="900">
                <a:latin typeface="Arial"/>
                <a:cs typeface="Arial"/>
              </a:rPr>
              <a:t>E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solidFill>
                  <a:srgbClr val="0000FF"/>
                </a:solidFill>
                <a:latin typeface="Arial"/>
                <a:cs typeface="Arial"/>
              </a:rPr>
              <a:t>SE</a:t>
            </a:r>
            <a:r>
              <a:rPr dirty="0" sz="900" spc="-3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z="900" spc="-75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dirty="0" sz="90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z="900" spc="2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z="900">
                <a:solidFill>
                  <a:srgbClr val="0000FF"/>
                </a:solidFill>
                <a:latin typeface="Arial"/>
                <a:cs typeface="Arial"/>
              </a:rPr>
              <a:t>T</a:t>
            </a:r>
            <a:endParaRPr sz="900">
              <a:latin typeface="Arial"/>
              <a:cs typeface="Arial"/>
            </a:endParaRPr>
          </a:p>
          <a:p>
            <a:pPr marL="470534" marR="2091055">
              <a:lnSpc>
                <a:spcPts val="1050"/>
              </a:lnSpc>
              <a:spcBef>
                <a:spcPts val="45"/>
              </a:spcBef>
            </a:pPr>
            <a:r>
              <a:rPr dirty="0" sz="900" spc="-8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z="900">
                <a:solidFill>
                  <a:srgbClr val="0000FF"/>
                </a:solidFill>
                <a:latin typeface="Arial"/>
                <a:cs typeface="Arial"/>
              </a:rPr>
              <a:t>SS</a:t>
            </a:r>
            <a:r>
              <a:rPr dirty="0" sz="900" spc="2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dirty="0" sz="900" spc="-75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dirty="0" sz="900">
                <a:solidFill>
                  <a:srgbClr val="0000FF"/>
                </a:solidFill>
                <a:latin typeface="Arial"/>
                <a:cs typeface="Arial"/>
              </a:rPr>
              <a:t>E </a:t>
            </a:r>
            <a:r>
              <a:rPr dirty="0" sz="900" spc="-1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C</a:t>
            </a:r>
            <a:r>
              <a:rPr dirty="0" sz="900">
                <a:latin typeface="Arial"/>
                <a:cs typeface="Arial"/>
              </a:rPr>
              <a:t>S</a:t>
            </a:r>
            <a:r>
              <a:rPr dirty="0" sz="900" spc="-30">
                <a:latin typeface="Arial"/>
                <a:cs typeface="Arial"/>
              </a:rPr>
              <a:t>:</a:t>
            </a:r>
            <a:r>
              <a:rPr dirty="0" sz="900" spc="20">
                <a:latin typeface="Arial"/>
                <a:cs typeface="Arial"/>
              </a:rPr>
              <a:t>C</a:t>
            </a:r>
            <a:r>
              <a:rPr dirty="0" sz="900" spc="-30">
                <a:latin typeface="Arial"/>
                <a:cs typeface="Arial"/>
              </a:rPr>
              <a:t>O</a:t>
            </a:r>
            <a:r>
              <a:rPr dirty="0" sz="900" spc="20">
                <a:latin typeface="Arial"/>
                <a:cs typeface="Arial"/>
              </a:rPr>
              <a:t>D</a:t>
            </a:r>
            <a:r>
              <a:rPr dirty="0" sz="900">
                <a:latin typeface="Arial"/>
                <a:cs typeface="Arial"/>
              </a:rPr>
              <a:t>E</a:t>
            </a:r>
            <a:r>
              <a:rPr dirty="0" sz="900" spc="-30">
                <a:latin typeface="Arial"/>
                <a:cs typeface="Arial"/>
              </a:rPr>
              <a:t>,</a:t>
            </a:r>
            <a:r>
              <a:rPr dirty="0" sz="900" spc="20">
                <a:latin typeface="Arial"/>
                <a:cs typeface="Arial"/>
              </a:rPr>
              <a:t>D</a:t>
            </a:r>
            <a:r>
              <a:rPr dirty="0" sz="900">
                <a:latin typeface="Arial"/>
                <a:cs typeface="Arial"/>
              </a:rPr>
              <a:t>S</a:t>
            </a:r>
            <a:r>
              <a:rPr dirty="0" sz="900" spc="-30">
                <a:latin typeface="Arial"/>
                <a:cs typeface="Arial"/>
              </a:rPr>
              <a:t>:</a:t>
            </a:r>
            <a:r>
              <a:rPr dirty="0" sz="900" spc="20">
                <a:latin typeface="Arial"/>
                <a:cs typeface="Arial"/>
              </a:rPr>
              <a:t>C</a:t>
            </a:r>
            <a:r>
              <a:rPr dirty="0" sz="900" spc="-30">
                <a:latin typeface="Arial"/>
                <a:cs typeface="Arial"/>
              </a:rPr>
              <a:t>O</a:t>
            </a:r>
            <a:r>
              <a:rPr dirty="0" sz="900" spc="20">
                <a:latin typeface="Arial"/>
                <a:cs typeface="Arial"/>
              </a:rPr>
              <a:t>D</a:t>
            </a:r>
            <a:r>
              <a:rPr dirty="0" sz="900">
                <a:latin typeface="Arial"/>
                <a:cs typeface="Arial"/>
              </a:rPr>
              <a:t>E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C</a:t>
            </a:r>
            <a:r>
              <a:rPr dirty="0" sz="900" spc="-25">
                <a:latin typeface="Arial"/>
                <a:cs typeface="Arial"/>
              </a:rPr>
              <a:t>W</a:t>
            </a:r>
            <a:r>
              <a:rPr dirty="0" sz="900">
                <a:latin typeface="Arial"/>
                <a:cs typeface="Arial"/>
              </a:rPr>
              <a:t>R </a:t>
            </a:r>
            <a:r>
              <a:rPr dirty="0" sz="90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z="900" spc="-30">
                <a:solidFill>
                  <a:srgbClr val="0000FF"/>
                </a:solidFill>
                <a:latin typeface="Arial"/>
                <a:cs typeface="Arial"/>
              </a:rPr>
              <a:t>Q</a:t>
            </a:r>
            <a:r>
              <a:rPr dirty="0" sz="900">
                <a:solidFill>
                  <a:srgbClr val="0000FF"/>
                </a:solidFill>
                <a:latin typeface="Arial"/>
                <a:cs typeface="Arial"/>
              </a:rPr>
              <a:t>U </a:t>
            </a:r>
            <a:r>
              <a:rPr dirty="0" sz="900" spc="20">
                <a:solidFill>
                  <a:srgbClr val="355E91"/>
                </a:solidFill>
                <a:latin typeface="Arial"/>
                <a:cs typeface="Arial"/>
              </a:rPr>
              <a:t>46h</a:t>
            </a:r>
            <a:endParaRPr sz="900">
              <a:latin typeface="Arial"/>
              <a:cs typeface="Arial"/>
            </a:endParaRPr>
          </a:p>
          <a:p>
            <a:pPr marL="470534">
              <a:lnSpc>
                <a:spcPts val="1019"/>
              </a:lnSpc>
            </a:pPr>
            <a:r>
              <a:rPr dirty="0" sz="900">
                <a:latin typeface="Arial"/>
                <a:cs typeface="Arial"/>
              </a:rPr>
              <a:t>P</a:t>
            </a:r>
            <a:r>
              <a:rPr dirty="0" sz="900" spc="-30">
                <a:latin typeface="Arial"/>
                <a:cs typeface="Arial"/>
              </a:rPr>
              <a:t>O</a:t>
            </a:r>
            <a:r>
              <a:rPr dirty="0" sz="900" spc="20">
                <a:latin typeface="Arial"/>
                <a:cs typeface="Arial"/>
              </a:rPr>
              <a:t>R</a:t>
            </a:r>
            <a:r>
              <a:rPr dirty="0" sz="900" spc="-30">
                <a:latin typeface="Arial"/>
                <a:cs typeface="Arial"/>
              </a:rPr>
              <a:t>T</a:t>
            </a:r>
            <a:r>
              <a:rPr dirty="0" sz="900">
                <a:latin typeface="Arial"/>
                <a:cs typeface="Arial"/>
              </a:rPr>
              <a:t>A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z="900" spc="-30">
                <a:solidFill>
                  <a:srgbClr val="0000FF"/>
                </a:solidFill>
                <a:latin typeface="Arial"/>
                <a:cs typeface="Arial"/>
              </a:rPr>
              <a:t>Q</a:t>
            </a:r>
            <a:r>
              <a:rPr dirty="0" sz="900">
                <a:solidFill>
                  <a:srgbClr val="0000FF"/>
                </a:solidFill>
                <a:latin typeface="Arial"/>
                <a:cs typeface="Arial"/>
              </a:rPr>
              <a:t>U </a:t>
            </a:r>
            <a:r>
              <a:rPr dirty="0" sz="900" spc="20">
                <a:solidFill>
                  <a:srgbClr val="355E91"/>
                </a:solidFill>
                <a:latin typeface="Arial"/>
                <a:cs typeface="Arial"/>
              </a:rPr>
              <a:t>40h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800">
              <a:latin typeface="Times New Roman"/>
              <a:cs typeface="Times New Roman"/>
            </a:endParaRPr>
          </a:p>
          <a:p>
            <a:pPr marL="470534">
              <a:lnSpc>
                <a:spcPts val="1065"/>
              </a:lnSpc>
            </a:pPr>
            <a:r>
              <a:rPr dirty="0" sz="900" spc="-3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z="900" spc="2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z="90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z="900" spc="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900" spc="20">
                <a:solidFill>
                  <a:srgbClr val="355E91"/>
                </a:solidFill>
                <a:latin typeface="Arial"/>
                <a:cs typeface="Arial"/>
              </a:rPr>
              <a:t>400h</a:t>
            </a:r>
            <a:endParaRPr sz="900">
              <a:latin typeface="Arial"/>
              <a:cs typeface="Arial"/>
            </a:endParaRPr>
          </a:p>
          <a:p>
            <a:pPr marL="928369" marR="2550795">
              <a:lnSpc>
                <a:spcPts val="1050"/>
              </a:lnSpc>
              <a:spcBef>
                <a:spcPts val="45"/>
              </a:spcBef>
            </a:pPr>
            <a:r>
              <a:rPr dirty="0" sz="900" spc="-75">
                <a:latin typeface="Arial"/>
                <a:cs typeface="Arial"/>
              </a:rPr>
              <a:t>M</a:t>
            </a:r>
            <a:r>
              <a:rPr dirty="0" sz="900" spc="-30">
                <a:latin typeface="Arial"/>
                <a:cs typeface="Arial"/>
              </a:rPr>
              <a:t>O</a:t>
            </a:r>
            <a:r>
              <a:rPr dirty="0" sz="900">
                <a:latin typeface="Arial"/>
                <a:cs typeface="Arial"/>
              </a:rPr>
              <a:t>V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 spc="-80">
                <a:latin typeface="Arial"/>
                <a:cs typeface="Arial"/>
              </a:rPr>
              <a:t>A</a:t>
            </a:r>
            <a:r>
              <a:rPr dirty="0" sz="900" spc="20">
                <a:latin typeface="Arial"/>
                <a:cs typeface="Arial"/>
              </a:rPr>
              <a:t>L</a:t>
            </a:r>
            <a:r>
              <a:rPr dirty="0" sz="900" spc="-20">
                <a:latin typeface="Arial"/>
                <a:cs typeface="Arial"/>
              </a:rPr>
              <a:t>,</a:t>
            </a:r>
            <a:r>
              <a:rPr dirty="0" sz="900" spc="20">
                <a:solidFill>
                  <a:srgbClr val="355E91"/>
                </a:solidFill>
                <a:latin typeface="Arial"/>
                <a:cs typeface="Arial"/>
              </a:rPr>
              <a:t>80h</a:t>
            </a:r>
            <a:r>
              <a:rPr dirty="0" sz="900" spc="20">
                <a:solidFill>
                  <a:srgbClr val="355E91"/>
                </a:solidFill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O</a:t>
            </a:r>
            <a:r>
              <a:rPr dirty="0" sz="900" spc="20">
                <a:latin typeface="Arial"/>
                <a:cs typeface="Arial"/>
              </a:rPr>
              <a:t>U</a:t>
            </a:r>
            <a:r>
              <a:rPr dirty="0" sz="900" spc="-30">
                <a:latin typeface="Arial"/>
                <a:cs typeface="Arial"/>
              </a:rPr>
              <a:t>T</a:t>
            </a:r>
            <a:r>
              <a:rPr dirty="0" sz="900" spc="20">
                <a:latin typeface="Arial"/>
                <a:cs typeface="Arial"/>
              </a:rPr>
              <a:t>C</a:t>
            </a:r>
            <a:r>
              <a:rPr dirty="0" sz="900" spc="-25">
                <a:latin typeface="Arial"/>
                <a:cs typeface="Arial"/>
              </a:rPr>
              <a:t>W</a:t>
            </a:r>
            <a:r>
              <a:rPr dirty="0" sz="900" spc="20">
                <a:latin typeface="Arial"/>
                <a:cs typeface="Arial"/>
              </a:rPr>
              <a:t>R</a:t>
            </a:r>
            <a:r>
              <a:rPr dirty="0" sz="900" spc="-30">
                <a:latin typeface="Arial"/>
                <a:cs typeface="Arial"/>
              </a:rPr>
              <a:t>,</a:t>
            </a:r>
            <a:r>
              <a:rPr dirty="0" sz="900" spc="-80">
                <a:latin typeface="Arial"/>
                <a:cs typeface="Arial"/>
              </a:rPr>
              <a:t>A</a:t>
            </a:r>
            <a:r>
              <a:rPr dirty="0" sz="900">
                <a:latin typeface="Arial"/>
                <a:cs typeface="Arial"/>
              </a:rPr>
              <a:t>L</a:t>
            </a:r>
            <a:endParaRPr sz="900">
              <a:latin typeface="Arial"/>
              <a:cs typeface="Arial"/>
            </a:endParaRPr>
          </a:p>
          <a:p>
            <a:pPr marL="2759075">
              <a:lnSpc>
                <a:spcPts val="1005"/>
              </a:lnSpc>
            </a:pP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;</a:t>
            </a:r>
            <a:r>
              <a:rPr dirty="0" sz="900" spc="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7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900" spc="20">
                <a:solidFill>
                  <a:srgbClr val="FF0000"/>
                </a:solidFill>
                <a:latin typeface="Arial"/>
                <a:cs typeface="Arial"/>
              </a:rPr>
              <a:t>en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900" spc="-8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20">
                <a:solidFill>
                  <a:srgbClr val="FF0000"/>
                </a:solidFill>
                <a:latin typeface="Arial"/>
                <a:cs typeface="Arial"/>
              </a:rPr>
              <a:t>09h</a:t>
            </a:r>
            <a:r>
              <a:rPr dirty="0" sz="900" spc="-3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dirty="0" sz="900" spc="2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dirty="0" sz="900" spc="-8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900" spc="2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dirty="0" sz="900" spc="-3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dirty="0" sz="900" spc="20">
                <a:solidFill>
                  <a:srgbClr val="FF0000"/>
                </a:solidFill>
                <a:latin typeface="Arial"/>
                <a:cs typeface="Arial"/>
              </a:rPr>
              <a:t>06h</a:t>
            </a:r>
            <a:r>
              <a:rPr dirty="0" sz="900" spc="-3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dirty="0" sz="900" spc="20">
                <a:solidFill>
                  <a:srgbClr val="FF0000"/>
                </a:solidFill>
                <a:latin typeface="Arial"/>
                <a:cs typeface="Arial"/>
              </a:rPr>
              <a:t>05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dirty="0" sz="900" spc="-8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z="900" spc="2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r</a:t>
            </a:r>
            <a:endParaRPr sz="900">
              <a:latin typeface="Arial"/>
              <a:cs typeface="Arial"/>
            </a:endParaRPr>
          </a:p>
          <a:p>
            <a:pPr marL="2759075">
              <a:lnSpc>
                <a:spcPts val="1065"/>
              </a:lnSpc>
            </a:pP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;</a:t>
            </a:r>
            <a:r>
              <a:rPr dirty="0" sz="900" spc="20">
                <a:solidFill>
                  <a:srgbClr val="FF0000"/>
                </a:solidFill>
                <a:latin typeface="Arial"/>
                <a:cs typeface="Arial"/>
              </a:rPr>
              <a:t> an</a:t>
            </a:r>
            <a:r>
              <a:rPr dirty="0" sz="900" spc="-3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900" spc="3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-c</a:t>
            </a:r>
            <a:r>
              <a:rPr dirty="0" sz="900" spc="20">
                <a:solidFill>
                  <a:srgbClr val="FF0000"/>
                </a:solidFill>
                <a:latin typeface="Arial"/>
                <a:cs typeface="Arial"/>
              </a:rPr>
              <a:t>lo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ck</a:t>
            </a:r>
            <a:r>
              <a:rPr dirty="0" sz="900" spc="20">
                <a:solidFill>
                  <a:srgbClr val="FF0000"/>
                </a:solidFill>
                <a:latin typeface="Arial"/>
                <a:cs typeface="Arial"/>
              </a:rPr>
              <a:t>wi</a:t>
            </a:r>
            <a:r>
              <a:rPr dirty="0" sz="900" spc="7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900" spc="-8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900" spc="2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900" spc="-3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900" spc="2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900" spc="-3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900" spc="20">
                <a:solidFill>
                  <a:srgbClr val="FF0000"/>
                </a:solidFill>
                <a:latin typeface="Arial"/>
                <a:cs typeface="Arial"/>
              </a:rPr>
              <a:t>io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n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2759075">
              <a:lnSpc>
                <a:spcPts val="1065"/>
              </a:lnSpc>
            </a:pP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;</a:t>
            </a:r>
            <a:r>
              <a:rPr dirty="0" sz="900" spc="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7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900" spc="20">
                <a:solidFill>
                  <a:srgbClr val="FF0000"/>
                </a:solidFill>
                <a:latin typeface="Arial"/>
                <a:cs typeface="Arial"/>
              </a:rPr>
              <a:t>en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900" spc="-8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20">
                <a:solidFill>
                  <a:srgbClr val="FF0000"/>
                </a:solidFill>
                <a:latin typeface="Arial"/>
                <a:cs typeface="Arial"/>
              </a:rPr>
              <a:t>05h</a:t>
            </a:r>
            <a:r>
              <a:rPr dirty="0" sz="900" spc="-3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dirty="0" sz="900" spc="20">
                <a:solidFill>
                  <a:srgbClr val="FF0000"/>
                </a:solidFill>
                <a:latin typeface="Arial"/>
                <a:cs typeface="Arial"/>
              </a:rPr>
              <a:t>06h</a:t>
            </a:r>
            <a:r>
              <a:rPr dirty="0" sz="900" spc="-3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dirty="0" sz="900" spc="2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dirty="0" sz="900" spc="-8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900" spc="2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dirty="0" sz="900" spc="-3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dirty="0" sz="900" spc="20">
                <a:solidFill>
                  <a:srgbClr val="FF0000"/>
                </a:solidFill>
                <a:latin typeface="Arial"/>
                <a:cs typeface="Arial"/>
              </a:rPr>
              <a:t>09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dirty="0" sz="900" spc="-8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z="900" spc="2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r</a:t>
            </a:r>
            <a:endParaRPr sz="900">
              <a:latin typeface="Arial"/>
              <a:cs typeface="Arial"/>
            </a:endParaRPr>
          </a:p>
          <a:p>
            <a:pPr marL="2759075">
              <a:lnSpc>
                <a:spcPts val="1065"/>
              </a:lnSpc>
            </a:pP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;</a:t>
            </a:r>
            <a:r>
              <a:rPr dirty="0" sz="900" spc="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dirty="0" sz="900" spc="20">
                <a:solidFill>
                  <a:srgbClr val="FF0000"/>
                </a:solidFill>
                <a:latin typeface="Arial"/>
                <a:cs typeface="Arial"/>
              </a:rPr>
              <a:t>lo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ck</a:t>
            </a:r>
            <a:r>
              <a:rPr dirty="0" sz="900" spc="2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dirty="0" sz="900" spc="3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900" spc="7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900" spc="-8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900" spc="2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900" spc="-3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900" spc="2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900" spc="-3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900" spc="20">
                <a:solidFill>
                  <a:srgbClr val="FF0000"/>
                </a:solidFill>
                <a:latin typeface="Arial"/>
                <a:cs typeface="Arial"/>
              </a:rPr>
              <a:t>io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n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61235" y="3631655"/>
            <a:ext cx="39052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80">
                <a:latin typeface="Arial"/>
                <a:cs typeface="Arial"/>
              </a:rPr>
              <a:t>A</a:t>
            </a:r>
            <a:r>
              <a:rPr dirty="0" sz="900" spc="-30">
                <a:latin typeface="Arial"/>
                <a:cs typeface="Arial"/>
              </a:rPr>
              <a:t>G</a:t>
            </a:r>
            <a:r>
              <a:rPr dirty="0" sz="900" spc="-80">
                <a:latin typeface="Arial"/>
                <a:cs typeface="Arial"/>
              </a:rPr>
              <a:t>A</a:t>
            </a:r>
            <a:r>
              <a:rPr dirty="0" sz="900" spc="-30">
                <a:latin typeface="Arial"/>
                <a:cs typeface="Arial"/>
              </a:rPr>
              <a:t>I</a:t>
            </a:r>
            <a:r>
              <a:rPr dirty="0" sz="900" spc="20">
                <a:latin typeface="Arial"/>
                <a:cs typeface="Arial"/>
              </a:rPr>
              <a:t>N</a:t>
            </a:r>
            <a:r>
              <a:rPr dirty="0" sz="900">
                <a:latin typeface="Arial"/>
                <a:cs typeface="Arial"/>
              </a:rPr>
              <a:t>: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19070" y="3631655"/>
            <a:ext cx="841375" cy="4070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97400"/>
              </a:lnSpc>
            </a:pPr>
            <a:r>
              <a:rPr dirty="0" sz="900" spc="-75">
                <a:latin typeface="Arial"/>
                <a:cs typeface="Arial"/>
              </a:rPr>
              <a:t>M</a:t>
            </a:r>
            <a:r>
              <a:rPr dirty="0" sz="900" spc="-30">
                <a:latin typeface="Arial"/>
                <a:cs typeface="Arial"/>
              </a:rPr>
              <a:t>O</a:t>
            </a:r>
            <a:r>
              <a:rPr dirty="0" sz="900">
                <a:latin typeface="Arial"/>
                <a:cs typeface="Arial"/>
              </a:rPr>
              <a:t>V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 spc="-80">
                <a:latin typeface="Arial"/>
                <a:cs typeface="Arial"/>
              </a:rPr>
              <a:t>A</a:t>
            </a:r>
            <a:r>
              <a:rPr dirty="0" sz="900" spc="20">
                <a:latin typeface="Arial"/>
                <a:cs typeface="Arial"/>
              </a:rPr>
              <a:t>L</a:t>
            </a:r>
            <a:r>
              <a:rPr dirty="0" sz="900" spc="-20">
                <a:latin typeface="Arial"/>
                <a:cs typeface="Arial"/>
              </a:rPr>
              <a:t>,</a:t>
            </a:r>
            <a:r>
              <a:rPr dirty="0" sz="900" spc="20">
                <a:solidFill>
                  <a:srgbClr val="355E91"/>
                </a:solidFill>
                <a:latin typeface="Arial"/>
                <a:cs typeface="Arial"/>
              </a:rPr>
              <a:t>05h</a:t>
            </a:r>
            <a:r>
              <a:rPr dirty="0" sz="900" spc="20">
                <a:solidFill>
                  <a:srgbClr val="355E91"/>
                </a:solidFill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O</a:t>
            </a:r>
            <a:r>
              <a:rPr dirty="0" sz="900" spc="20">
                <a:latin typeface="Arial"/>
                <a:cs typeface="Arial"/>
              </a:rPr>
              <a:t>U</a:t>
            </a:r>
            <a:r>
              <a:rPr dirty="0" sz="900">
                <a:latin typeface="Arial"/>
                <a:cs typeface="Arial"/>
              </a:rPr>
              <a:t>T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</a:t>
            </a:r>
            <a:r>
              <a:rPr dirty="0" sz="900" spc="-30">
                <a:latin typeface="Arial"/>
                <a:cs typeface="Arial"/>
              </a:rPr>
              <a:t>O</a:t>
            </a:r>
            <a:r>
              <a:rPr dirty="0" sz="900" spc="20">
                <a:latin typeface="Arial"/>
                <a:cs typeface="Arial"/>
              </a:rPr>
              <a:t>R</a:t>
            </a:r>
            <a:r>
              <a:rPr dirty="0" sz="900" spc="-30">
                <a:latin typeface="Arial"/>
                <a:cs typeface="Arial"/>
              </a:rPr>
              <a:t>T</a:t>
            </a:r>
            <a:r>
              <a:rPr dirty="0" sz="900" spc="-80">
                <a:latin typeface="Arial"/>
                <a:cs typeface="Arial"/>
              </a:rPr>
              <a:t>A</a:t>
            </a:r>
            <a:r>
              <a:rPr dirty="0" sz="900" spc="-30">
                <a:latin typeface="Arial"/>
                <a:cs typeface="Arial"/>
              </a:rPr>
              <a:t>,</a:t>
            </a:r>
            <a:r>
              <a:rPr dirty="0" sz="900" spc="-80">
                <a:latin typeface="Arial"/>
                <a:cs typeface="Arial"/>
              </a:rPr>
              <a:t>A</a:t>
            </a:r>
            <a:r>
              <a:rPr dirty="0" sz="900">
                <a:latin typeface="Arial"/>
                <a:cs typeface="Arial"/>
              </a:rPr>
              <a:t>L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C</a:t>
            </a:r>
            <a:r>
              <a:rPr dirty="0" sz="900" spc="-80">
                <a:latin typeface="Arial"/>
                <a:cs typeface="Arial"/>
              </a:rPr>
              <a:t>A</a:t>
            </a:r>
            <a:r>
              <a:rPr dirty="0" sz="900" spc="20">
                <a:latin typeface="Arial"/>
                <a:cs typeface="Arial"/>
              </a:rPr>
              <a:t>L</a:t>
            </a:r>
            <a:r>
              <a:rPr dirty="0" sz="900">
                <a:latin typeface="Arial"/>
                <a:cs typeface="Arial"/>
              </a:rPr>
              <a:t>L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D</a:t>
            </a:r>
            <a:r>
              <a:rPr dirty="0" sz="900">
                <a:latin typeface="Arial"/>
                <a:cs typeface="Arial"/>
              </a:rPr>
              <a:t>E</a:t>
            </a:r>
            <a:r>
              <a:rPr dirty="0" sz="900" spc="20">
                <a:latin typeface="Arial"/>
                <a:cs typeface="Arial"/>
              </a:rPr>
              <a:t>L</a:t>
            </a:r>
            <a:r>
              <a:rPr dirty="0" sz="900" spc="-80">
                <a:latin typeface="Arial"/>
                <a:cs typeface="Arial"/>
              </a:rPr>
              <a:t>A</a:t>
            </a:r>
            <a:r>
              <a:rPr dirty="0" sz="900">
                <a:latin typeface="Arial"/>
                <a:cs typeface="Arial"/>
              </a:rPr>
              <a:t>Y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3274" y="4156166"/>
            <a:ext cx="1789430" cy="3037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28369" marR="37465">
              <a:lnSpc>
                <a:spcPct val="97400"/>
              </a:lnSpc>
            </a:pPr>
            <a:r>
              <a:rPr dirty="0" sz="900" spc="-75">
                <a:latin typeface="Arial"/>
                <a:cs typeface="Arial"/>
              </a:rPr>
              <a:t>M</a:t>
            </a:r>
            <a:r>
              <a:rPr dirty="0" sz="900" spc="-30">
                <a:latin typeface="Arial"/>
                <a:cs typeface="Arial"/>
              </a:rPr>
              <a:t>O</a:t>
            </a:r>
            <a:r>
              <a:rPr dirty="0" sz="900">
                <a:latin typeface="Arial"/>
                <a:cs typeface="Arial"/>
              </a:rPr>
              <a:t>V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 spc="-80">
                <a:latin typeface="Arial"/>
                <a:cs typeface="Arial"/>
              </a:rPr>
              <a:t>A</a:t>
            </a:r>
            <a:r>
              <a:rPr dirty="0" sz="900" spc="20">
                <a:latin typeface="Arial"/>
                <a:cs typeface="Arial"/>
              </a:rPr>
              <a:t>L</a:t>
            </a:r>
            <a:r>
              <a:rPr dirty="0" sz="900" spc="-20">
                <a:latin typeface="Arial"/>
                <a:cs typeface="Arial"/>
              </a:rPr>
              <a:t>,</a:t>
            </a:r>
            <a:r>
              <a:rPr dirty="0" sz="900" spc="20">
                <a:solidFill>
                  <a:srgbClr val="355E91"/>
                </a:solidFill>
                <a:latin typeface="Arial"/>
                <a:cs typeface="Arial"/>
              </a:rPr>
              <a:t>06h</a:t>
            </a:r>
            <a:r>
              <a:rPr dirty="0" sz="900" spc="20">
                <a:solidFill>
                  <a:srgbClr val="355E91"/>
                </a:solidFill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O</a:t>
            </a:r>
            <a:r>
              <a:rPr dirty="0" sz="900" spc="20">
                <a:latin typeface="Arial"/>
                <a:cs typeface="Arial"/>
              </a:rPr>
              <a:t>U</a:t>
            </a:r>
            <a:r>
              <a:rPr dirty="0" sz="900">
                <a:latin typeface="Arial"/>
                <a:cs typeface="Arial"/>
              </a:rPr>
              <a:t>T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</a:t>
            </a:r>
            <a:r>
              <a:rPr dirty="0" sz="900" spc="-30">
                <a:latin typeface="Arial"/>
                <a:cs typeface="Arial"/>
              </a:rPr>
              <a:t>O</a:t>
            </a:r>
            <a:r>
              <a:rPr dirty="0" sz="900" spc="20">
                <a:latin typeface="Arial"/>
                <a:cs typeface="Arial"/>
              </a:rPr>
              <a:t>R</a:t>
            </a:r>
            <a:r>
              <a:rPr dirty="0" sz="900" spc="-30">
                <a:latin typeface="Arial"/>
                <a:cs typeface="Arial"/>
              </a:rPr>
              <a:t>T</a:t>
            </a:r>
            <a:r>
              <a:rPr dirty="0" sz="900" spc="-80">
                <a:latin typeface="Arial"/>
                <a:cs typeface="Arial"/>
              </a:rPr>
              <a:t>A</a:t>
            </a:r>
            <a:r>
              <a:rPr dirty="0" sz="900" spc="-30">
                <a:latin typeface="Arial"/>
                <a:cs typeface="Arial"/>
              </a:rPr>
              <a:t>,</a:t>
            </a:r>
            <a:r>
              <a:rPr dirty="0" sz="900" spc="-80">
                <a:latin typeface="Arial"/>
                <a:cs typeface="Arial"/>
              </a:rPr>
              <a:t>A</a:t>
            </a:r>
            <a:r>
              <a:rPr dirty="0" sz="900">
                <a:latin typeface="Arial"/>
                <a:cs typeface="Arial"/>
              </a:rPr>
              <a:t>L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C</a:t>
            </a:r>
            <a:r>
              <a:rPr dirty="0" sz="900" spc="-80">
                <a:latin typeface="Arial"/>
                <a:cs typeface="Arial"/>
              </a:rPr>
              <a:t>A</a:t>
            </a:r>
            <a:r>
              <a:rPr dirty="0" sz="900" spc="20">
                <a:latin typeface="Arial"/>
                <a:cs typeface="Arial"/>
              </a:rPr>
              <a:t>L</a:t>
            </a:r>
            <a:r>
              <a:rPr dirty="0" sz="900">
                <a:latin typeface="Arial"/>
                <a:cs typeface="Arial"/>
              </a:rPr>
              <a:t>L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D</a:t>
            </a:r>
            <a:r>
              <a:rPr dirty="0" sz="900">
                <a:latin typeface="Arial"/>
                <a:cs typeface="Arial"/>
              </a:rPr>
              <a:t>E</a:t>
            </a:r>
            <a:r>
              <a:rPr dirty="0" sz="900" spc="20">
                <a:latin typeface="Arial"/>
                <a:cs typeface="Arial"/>
              </a:rPr>
              <a:t>L</a:t>
            </a:r>
            <a:r>
              <a:rPr dirty="0" sz="900" spc="-80">
                <a:latin typeface="Arial"/>
                <a:cs typeface="Arial"/>
              </a:rPr>
              <a:t>A</a:t>
            </a:r>
            <a:r>
              <a:rPr dirty="0" sz="900">
                <a:latin typeface="Arial"/>
                <a:cs typeface="Arial"/>
              </a:rPr>
              <a:t>Y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900">
              <a:latin typeface="Times New Roman"/>
              <a:cs typeface="Times New Roman"/>
            </a:endParaRPr>
          </a:p>
          <a:p>
            <a:pPr marL="928369" marR="37465">
              <a:lnSpc>
                <a:spcPct val="93800"/>
              </a:lnSpc>
            </a:pPr>
            <a:r>
              <a:rPr dirty="0" sz="900" spc="-75">
                <a:latin typeface="Arial"/>
                <a:cs typeface="Arial"/>
              </a:rPr>
              <a:t>M</a:t>
            </a:r>
            <a:r>
              <a:rPr dirty="0" sz="900" spc="-30">
                <a:latin typeface="Arial"/>
                <a:cs typeface="Arial"/>
              </a:rPr>
              <a:t>O</a:t>
            </a:r>
            <a:r>
              <a:rPr dirty="0" sz="900">
                <a:latin typeface="Arial"/>
                <a:cs typeface="Arial"/>
              </a:rPr>
              <a:t>V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 spc="-80">
                <a:latin typeface="Arial"/>
                <a:cs typeface="Arial"/>
              </a:rPr>
              <a:t>A</a:t>
            </a:r>
            <a:r>
              <a:rPr dirty="0" sz="900" spc="20">
                <a:latin typeface="Arial"/>
                <a:cs typeface="Arial"/>
              </a:rPr>
              <a:t>L</a:t>
            </a:r>
            <a:r>
              <a:rPr dirty="0" sz="900" spc="-20">
                <a:latin typeface="Arial"/>
                <a:cs typeface="Arial"/>
              </a:rPr>
              <a:t>,</a:t>
            </a:r>
            <a:r>
              <a:rPr dirty="0" sz="900" spc="20">
                <a:solidFill>
                  <a:srgbClr val="355E91"/>
                </a:solidFill>
                <a:latin typeface="Arial"/>
                <a:cs typeface="Arial"/>
              </a:rPr>
              <a:t>0</a:t>
            </a:r>
            <a:r>
              <a:rPr dirty="0" sz="900" spc="-80">
                <a:solidFill>
                  <a:srgbClr val="355E91"/>
                </a:solidFill>
                <a:latin typeface="Arial"/>
                <a:cs typeface="Arial"/>
              </a:rPr>
              <a:t>A</a:t>
            </a:r>
            <a:r>
              <a:rPr dirty="0" sz="900">
                <a:solidFill>
                  <a:srgbClr val="355E91"/>
                </a:solidFill>
                <a:latin typeface="Arial"/>
                <a:cs typeface="Arial"/>
              </a:rPr>
              <a:t>h</a:t>
            </a:r>
            <a:r>
              <a:rPr dirty="0" sz="900">
                <a:solidFill>
                  <a:srgbClr val="355E91"/>
                </a:solidFill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O</a:t>
            </a:r>
            <a:r>
              <a:rPr dirty="0" sz="900" spc="20">
                <a:latin typeface="Arial"/>
                <a:cs typeface="Arial"/>
              </a:rPr>
              <a:t>U</a:t>
            </a:r>
            <a:r>
              <a:rPr dirty="0" sz="900">
                <a:latin typeface="Arial"/>
                <a:cs typeface="Arial"/>
              </a:rPr>
              <a:t>T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</a:t>
            </a:r>
            <a:r>
              <a:rPr dirty="0" sz="900" spc="-30">
                <a:latin typeface="Arial"/>
                <a:cs typeface="Arial"/>
              </a:rPr>
              <a:t>O</a:t>
            </a:r>
            <a:r>
              <a:rPr dirty="0" sz="900" spc="20">
                <a:latin typeface="Arial"/>
                <a:cs typeface="Arial"/>
              </a:rPr>
              <a:t>R</a:t>
            </a:r>
            <a:r>
              <a:rPr dirty="0" sz="900" spc="-30">
                <a:latin typeface="Arial"/>
                <a:cs typeface="Arial"/>
              </a:rPr>
              <a:t>T</a:t>
            </a:r>
            <a:r>
              <a:rPr dirty="0" sz="900" spc="-80">
                <a:latin typeface="Arial"/>
                <a:cs typeface="Arial"/>
              </a:rPr>
              <a:t>A</a:t>
            </a:r>
            <a:r>
              <a:rPr dirty="0" sz="900" spc="-30">
                <a:latin typeface="Arial"/>
                <a:cs typeface="Arial"/>
              </a:rPr>
              <a:t>,</a:t>
            </a:r>
            <a:r>
              <a:rPr dirty="0" sz="900" spc="-80">
                <a:latin typeface="Arial"/>
                <a:cs typeface="Arial"/>
              </a:rPr>
              <a:t>A</a:t>
            </a:r>
            <a:r>
              <a:rPr dirty="0" sz="900">
                <a:latin typeface="Arial"/>
                <a:cs typeface="Arial"/>
              </a:rPr>
              <a:t>L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C</a:t>
            </a:r>
            <a:r>
              <a:rPr dirty="0" sz="900" spc="-80">
                <a:latin typeface="Arial"/>
                <a:cs typeface="Arial"/>
              </a:rPr>
              <a:t>A</a:t>
            </a:r>
            <a:r>
              <a:rPr dirty="0" sz="900" spc="20">
                <a:latin typeface="Arial"/>
                <a:cs typeface="Arial"/>
              </a:rPr>
              <a:t>L</a:t>
            </a:r>
            <a:r>
              <a:rPr dirty="0" sz="900">
                <a:latin typeface="Arial"/>
                <a:cs typeface="Arial"/>
              </a:rPr>
              <a:t>L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D</a:t>
            </a:r>
            <a:r>
              <a:rPr dirty="0" sz="900">
                <a:latin typeface="Arial"/>
                <a:cs typeface="Arial"/>
              </a:rPr>
              <a:t>E</a:t>
            </a:r>
            <a:r>
              <a:rPr dirty="0" sz="900" spc="20">
                <a:latin typeface="Arial"/>
                <a:cs typeface="Arial"/>
              </a:rPr>
              <a:t>L</a:t>
            </a:r>
            <a:r>
              <a:rPr dirty="0" sz="900" spc="-80">
                <a:latin typeface="Arial"/>
                <a:cs typeface="Arial"/>
              </a:rPr>
              <a:t>A</a:t>
            </a:r>
            <a:r>
              <a:rPr dirty="0" sz="900">
                <a:latin typeface="Arial"/>
                <a:cs typeface="Arial"/>
              </a:rPr>
              <a:t>Y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900">
              <a:latin typeface="Times New Roman"/>
              <a:cs typeface="Times New Roman"/>
            </a:endParaRPr>
          </a:p>
          <a:p>
            <a:pPr marL="928369" marR="37465">
              <a:lnSpc>
                <a:spcPct val="93900"/>
              </a:lnSpc>
            </a:pPr>
            <a:r>
              <a:rPr dirty="0" sz="900" spc="-75">
                <a:latin typeface="Arial"/>
                <a:cs typeface="Arial"/>
              </a:rPr>
              <a:t>M</a:t>
            </a:r>
            <a:r>
              <a:rPr dirty="0" sz="900" spc="-30">
                <a:latin typeface="Arial"/>
                <a:cs typeface="Arial"/>
              </a:rPr>
              <a:t>O</a:t>
            </a:r>
            <a:r>
              <a:rPr dirty="0" sz="900">
                <a:latin typeface="Arial"/>
                <a:cs typeface="Arial"/>
              </a:rPr>
              <a:t>V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 spc="-80">
                <a:latin typeface="Arial"/>
                <a:cs typeface="Arial"/>
              </a:rPr>
              <a:t>A</a:t>
            </a:r>
            <a:r>
              <a:rPr dirty="0" sz="900" spc="20">
                <a:latin typeface="Arial"/>
                <a:cs typeface="Arial"/>
              </a:rPr>
              <a:t>L</a:t>
            </a:r>
            <a:r>
              <a:rPr dirty="0" sz="900" spc="-20">
                <a:latin typeface="Arial"/>
                <a:cs typeface="Arial"/>
              </a:rPr>
              <a:t>,</a:t>
            </a:r>
            <a:r>
              <a:rPr dirty="0" sz="900" spc="20">
                <a:solidFill>
                  <a:srgbClr val="355E91"/>
                </a:solidFill>
                <a:latin typeface="Arial"/>
                <a:cs typeface="Arial"/>
              </a:rPr>
              <a:t>09h</a:t>
            </a:r>
            <a:r>
              <a:rPr dirty="0" sz="900" spc="20">
                <a:solidFill>
                  <a:srgbClr val="355E91"/>
                </a:solidFill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O</a:t>
            </a:r>
            <a:r>
              <a:rPr dirty="0" sz="900" spc="20">
                <a:latin typeface="Arial"/>
                <a:cs typeface="Arial"/>
              </a:rPr>
              <a:t>U</a:t>
            </a:r>
            <a:r>
              <a:rPr dirty="0" sz="900">
                <a:latin typeface="Arial"/>
                <a:cs typeface="Arial"/>
              </a:rPr>
              <a:t>T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</a:t>
            </a:r>
            <a:r>
              <a:rPr dirty="0" sz="900" spc="-30">
                <a:latin typeface="Arial"/>
                <a:cs typeface="Arial"/>
              </a:rPr>
              <a:t>O</a:t>
            </a:r>
            <a:r>
              <a:rPr dirty="0" sz="900" spc="20">
                <a:latin typeface="Arial"/>
                <a:cs typeface="Arial"/>
              </a:rPr>
              <a:t>R</a:t>
            </a:r>
            <a:r>
              <a:rPr dirty="0" sz="900" spc="-30">
                <a:latin typeface="Arial"/>
                <a:cs typeface="Arial"/>
              </a:rPr>
              <a:t>T</a:t>
            </a:r>
            <a:r>
              <a:rPr dirty="0" sz="900" spc="-80">
                <a:latin typeface="Arial"/>
                <a:cs typeface="Arial"/>
              </a:rPr>
              <a:t>A</a:t>
            </a:r>
            <a:r>
              <a:rPr dirty="0" sz="900" spc="-30">
                <a:latin typeface="Arial"/>
                <a:cs typeface="Arial"/>
              </a:rPr>
              <a:t>,</a:t>
            </a:r>
            <a:r>
              <a:rPr dirty="0" sz="900" spc="-80">
                <a:latin typeface="Arial"/>
                <a:cs typeface="Arial"/>
              </a:rPr>
              <a:t>A</a:t>
            </a:r>
            <a:r>
              <a:rPr dirty="0" sz="900">
                <a:latin typeface="Arial"/>
                <a:cs typeface="Arial"/>
              </a:rPr>
              <a:t>L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C</a:t>
            </a:r>
            <a:r>
              <a:rPr dirty="0" sz="900" spc="-80">
                <a:latin typeface="Arial"/>
                <a:cs typeface="Arial"/>
              </a:rPr>
              <a:t>A</a:t>
            </a:r>
            <a:r>
              <a:rPr dirty="0" sz="900" spc="20">
                <a:latin typeface="Arial"/>
                <a:cs typeface="Arial"/>
              </a:rPr>
              <a:t>L</a:t>
            </a:r>
            <a:r>
              <a:rPr dirty="0" sz="900">
                <a:latin typeface="Arial"/>
                <a:cs typeface="Arial"/>
              </a:rPr>
              <a:t>L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D</a:t>
            </a:r>
            <a:r>
              <a:rPr dirty="0" sz="900">
                <a:latin typeface="Arial"/>
                <a:cs typeface="Arial"/>
              </a:rPr>
              <a:t>E</a:t>
            </a:r>
            <a:r>
              <a:rPr dirty="0" sz="900" spc="20">
                <a:latin typeface="Arial"/>
                <a:cs typeface="Arial"/>
              </a:rPr>
              <a:t>L</a:t>
            </a:r>
            <a:r>
              <a:rPr dirty="0" sz="900" spc="-80">
                <a:latin typeface="Arial"/>
                <a:cs typeface="Arial"/>
              </a:rPr>
              <a:t>A</a:t>
            </a:r>
            <a:r>
              <a:rPr dirty="0" sz="900">
                <a:latin typeface="Arial"/>
                <a:cs typeface="Arial"/>
              </a:rPr>
              <a:t>Y</a:t>
            </a:r>
            <a:endParaRPr sz="900">
              <a:latin typeface="Arial"/>
              <a:cs typeface="Arial"/>
            </a:endParaRPr>
          </a:p>
          <a:p>
            <a:pPr marL="470534" marR="227329" indent="457834">
              <a:lnSpc>
                <a:spcPts val="2100"/>
              </a:lnSpc>
              <a:spcBef>
                <a:spcPts val="240"/>
              </a:spcBef>
            </a:pPr>
            <a:r>
              <a:rPr dirty="0" sz="900">
                <a:latin typeface="Arial"/>
                <a:cs typeface="Arial"/>
              </a:rPr>
              <a:t>J</a:t>
            </a:r>
            <a:r>
              <a:rPr dirty="0" sz="900" spc="-75">
                <a:latin typeface="Arial"/>
                <a:cs typeface="Arial"/>
              </a:rPr>
              <a:t>M</a:t>
            </a:r>
            <a:r>
              <a:rPr dirty="0" sz="900">
                <a:latin typeface="Arial"/>
                <a:cs typeface="Arial"/>
              </a:rPr>
              <a:t>P</a:t>
            </a:r>
            <a:r>
              <a:rPr dirty="0" sz="900" spc="-80">
                <a:latin typeface="Arial"/>
                <a:cs typeface="Arial"/>
              </a:rPr>
              <a:t>A</a:t>
            </a:r>
            <a:r>
              <a:rPr dirty="0" sz="900" spc="-30">
                <a:latin typeface="Arial"/>
                <a:cs typeface="Arial"/>
              </a:rPr>
              <a:t>G</a:t>
            </a:r>
            <a:r>
              <a:rPr dirty="0" sz="900" spc="-80">
                <a:latin typeface="Arial"/>
                <a:cs typeface="Arial"/>
              </a:rPr>
              <a:t>A</a:t>
            </a:r>
            <a:r>
              <a:rPr dirty="0" sz="900" spc="-30">
                <a:latin typeface="Arial"/>
                <a:cs typeface="Arial"/>
              </a:rPr>
              <a:t>I</a:t>
            </a:r>
            <a:r>
              <a:rPr dirty="0" sz="900">
                <a:latin typeface="Arial"/>
                <a:cs typeface="Arial"/>
              </a:rPr>
              <a:t>N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D</a:t>
            </a:r>
            <a:r>
              <a:rPr dirty="0" sz="900">
                <a:latin typeface="Arial"/>
                <a:cs typeface="Arial"/>
              </a:rPr>
              <a:t>E</a:t>
            </a:r>
            <a:r>
              <a:rPr dirty="0" sz="900" spc="20">
                <a:latin typeface="Arial"/>
                <a:cs typeface="Arial"/>
              </a:rPr>
              <a:t>L</a:t>
            </a:r>
            <a:r>
              <a:rPr dirty="0" sz="900" spc="-80">
                <a:latin typeface="Arial"/>
                <a:cs typeface="Arial"/>
              </a:rPr>
              <a:t>A</a:t>
            </a:r>
            <a:r>
              <a:rPr dirty="0" sz="900">
                <a:latin typeface="Arial"/>
                <a:cs typeface="Arial"/>
              </a:rPr>
              <a:t>Y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dirty="0" sz="900" spc="2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z="900" spc="-3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z="900">
                <a:solidFill>
                  <a:srgbClr val="0000FF"/>
                </a:solidFill>
                <a:latin typeface="Arial"/>
                <a:cs typeface="Arial"/>
              </a:rPr>
              <a:t>C </a:t>
            </a:r>
            <a:r>
              <a:rPr dirty="0" sz="900" spc="20">
                <a:latin typeface="Arial"/>
                <a:cs typeface="Arial"/>
              </a:rPr>
              <a:t>N</a:t>
            </a:r>
            <a:r>
              <a:rPr dirty="0" sz="900">
                <a:latin typeface="Arial"/>
                <a:cs typeface="Arial"/>
              </a:rPr>
              <a:t>E</a:t>
            </a:r>
            <a:r>
              <a:rPr dirty="0" sz="900" spc="-80">
                <a:latin typeface="Arial"/>
                <a:cs typeface="Arial"/>
              </a:rPr>
              <a:t>A</a:t>
            </a:r>
            <a:r>
              <a:rPr dirty="0" sz="900">
                <a:latin typeface="Arial"/>
                <a:cs typeface="Arial"/>
              </a:rPr>
              <a:t>R</a:t>
            </a:r>
            <a:endParaRPr sz="900">
              <a:latin typeface="Arial"/>
              <a:cs typeface="Arial"/>
            </a:endParaRPr>
          </a:p>
          <a:p>
            <a:pPr marL="470534" indent="457834">
              <a:lnSpc>
                <a:spcPts val="720"/>
              </a:lnSpc>
            </a:pPr>
            <a:r>
              <a:rPr dirty="0" sz="900" spc="-75">
                <a:latin typeface="Arial"/>
                <a:cs typeface="Arial"/>
              </a:rPr>
              <a:t>M</a:t>
            </a:r>
            <a:r>
              <a:rPr dirty="0" sz="900" spc="-30">
                <a:latin typeface="Arial"/>
                <a:cs typeface="Arial"/>
              </a:rPr>
              <a:t>O</a:t>
            </a:r>
            <a:r>
              <a:rPr dirty="0" sz="900">
                <a:latin typeface="Arial"/>
                <a:cs typeface="Arial"/>
              </a:rPr>
              <a:t>V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C</a:t>
            </a:r>
            <a:r>
              <a:rPr dirty="0" sz="900" spc="-80">
                <a:latin typeface="Arial"/>
                <a:cs typeface="Arial"/>
              </a:rPr>
              <a:t>X</a:t>
            </a:r>
            <a:r>
              <a:rPr dirty="0" sz="900">
                <a:latin typeface="Arial"/>
                <a:cs typeface="Arial"/>
              </a:rPr>
              <a:t>,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 spc="20">
                <a:solidFill>
                  <a:srgbClr val="355E91"/>
                </a:solidFill>
                <a:latin typeface="Arial"/>
                <a:cs typeface="Arial"/>
              </a:rPr>
              <a:t>0800h</a:t>
            </a:r>
            <a:endParaRPr sz="900">
              <a:latin typeface="Arial"/>
              <a:cs typeface="Arial"/>
            </a:endParaRPr>
          </a:p>
          <a:p>
            <a:pPr marL="470534">
              <a:lnSpc>
                <a:spcPts val="1050"/>
              </a:lnSpc>
            </a:pPr>
            <a:r>
              <a:rPr dirty="0" sz="900">
                <a:latin typeface="Arial"/>
                <a:cs typeface="Arial"/>
              </a:rPr>
              <a:t>B</a:t>
            </a:r>
            <a:r>
              <a:rPr dirty="0" sz="900" spc="-80">
                <a:latin typeface="Arial"/>
                <a:cs typeface="Arial"/>
              </a:rPr>
              <a:t>A</a:t>
            </a:r>
            <a:r>
              <a:rPr dirty="0" sz="900" spc="20">
                <a:latin typeface="Arial"/>
                <a:cs typeface="Arial"/>
              </a:rPr>
              <a:t>C</a:t>
            </a:r>
            <a:r>
              <a:rPr dirty="0" sz="900">
                <a:latin typeface="Arial"/>
                <a:cs typeface="Arial"/>
              </a:rPr>
              <a:t>K:   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D</a:t>
            </a:r>
            <a:r>
              <a:rPr dirty="0" sz="900">
                <a:latin typeface="Arial"/>
                <a:cs typeface="Arial"/>
              </a:rPr>
              <a:t>EC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C</a:t>
            </a:r>
            <a:r>
              <a:rPr dirty="0" sz="900">
                <a:latin typeface="Arial"/>
                <a:cs typeface="Arial"/>
              </a:rPr>
              <a:t>X</a:t>
            </a:r>
            <a:endParaRPr sz="900">
              <a:latin typeface="Arial"/>
              <a:cs typeface="Arial"/>
            </a:endParaRPr>
          </a:p>
          <a:p>
            <a:pPr marL="928369" marR="310515">
              <a:lnSpc>
                <a:spcPts val="1050"/>
              </a:lnSpc>
              <a:spcBef>
                <a:spcPts val="45"/>
              </a:spcBef>
            </a:pPr>
            <a:r>
              <a:rPr dirty="0" sz="900">
                <a:latin typeface="Arial"/>
                <a:cs typeface="Arial"/>
              </a:rPr>
              <a:t>J</a:t>
            </a:r>
            <a:r>
              <a:rPr dirty="0" sz="900" spc="20">
                <a:latin typeface="Arial"/>
                <a:cs typeface="Arial"/>
              </a:rPr>
              <a:t>N</a:t>
            </a:r>
            <a:r>
              <a:rPr dirty="0" sz="900">
                <a:latin typeface="Arial"/>
                <a:cs typeface="Arial"/>
              </a:rPr>
              <a:t>Z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</a:t>
            </a:r>
            <a:r>
              <a:rPr dirty="0" sz="900" spc="-80">
                <a:latin typeface="Arial"/>
                <a:cs typeface="Arial"/>
              </a:rPr>
              <a:t>A</a:t>
            </a:r>
            <a:r>
              <a:rPr dirty="0" sz="900" spc="20">
                <a:latin typeface="Arial"/>
                <a:cs typeface="Arial"/>
              </a:rPr>
              <a:t>C</a:t>
            </a:r>
            <a:r>
              <a:rPr dirty="0" sz="900">
                <a:latin typeface="Arial"/>
                <a:cs typeface="Arial"/>
              </a:rPr>
              <a:t>K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R</a:t>
            </a:r>
            <a:r>
              <a:rPr dirty="0" sz="900">
                <a:latin typeface="Arial"/>
                <a:cs typeface="Arial"/>
              </a:rPr>
              <a:t>ET</a:t>
            </a:r>
            <a:endParaRPr sz="900">
              <a:latin typeface="Arial"/>
              <a:cs typeface="Arial"/>
            </a:endParaRPr>
          </a:p>
          <a:p>
            <a:pPr marL="12700" indent="457834">
              <a:lnSpc>
                <a:spcPts val="1019"/>
              </a:lnSpc>
            </a:pPr>
            <a:r>
              <a:rPr dirty="0" sz="900" spc="20">
                <a:latin typeface="Arial"/>
                <a:cs typeface="Arial"/>
              </a:rPr>
              <a:t>D</a:t>
            </a:r>
            <a:r>
              <a:rPr dirty="0" sz="900">
                <a:latin typeface="Arial"/>
                <a:cs typeface="Arial"/>
              </a:rPr>
              <a:t>E</a:t>
            </a:r>
            <a:r>
              <a:rPr dirty="0" sz="900" spc="20">
                <a:latin typeface="Arial"/>
                <a:cs typeface="Arial"/>
              </a:rPr>
              <a:t>L</a:t>
            </a:r>
            <a:r>
              <a:rPr dirty="0" sz="900" spc="-80">
                <a:latin typeface="Arial"/>
                <a:cs typeface="Arial"/>
              </a:rPr>
              <a:t>A</a:t>
            </a:r>
            <a:r>
              <a:rPr dirty="0" sz="900">
                <a:latin typeface="Arial"/>
                <a:cs typeface="Arial"/>
              </a:rPr>
              <a:t>Y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z="900" spc="20">
                <a:solidFill>
                  <a:srgbClr val="0000FF"/>
                </a:solidFill>
                <a:latin typeface="Arial"/>
                <a:cs typeface="Arial"/>
              </a:rPr>
              <a:t>ND</a:t>
            </a:r>
            <a:r>
              <a:rPr dirty="0" sz="900">
                <a:solidFill>
                  <a:srgbClr val="0000FF"/>
                </a:solidFill>
                <a:latin typeface="Arial"/>
                <a:cs typeface="Arial"/>
              </a:rPr>
              <a:t>P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1082675">
              <a:lnSpc>
                <a:spcPts val="1050"/>
              </a:lnSpc>
            </a:pPr>
            <a:r>
              <a:rPr dirty="0" sz="900" spc="20">
                <a:latin typeface="Arial"/>
                <a:cs typeface="Arial"/>
              </a:rPr>
              <a:t>C</a:t>
            </a:r>
            <a:r>
              <a:rPr dirty="0" sz="900" spc="-30">
                <a:latin typeface="Arial"/>
                <a:cs typeface="Arial"/>
              </a:rPr>
              <a:t>O</a:t>
            </a:r>
            <a:r>
              <a:rPr dirty="0" sz="900" spc="20">
                <a:latin typeface="Arial"/>
                <a:cs typeface="Arial"/>
              </a:rPr>
              <a:t>D</a:t>
            </a:r>
            <a:r>
              <a:rPr dirty="0" sz="900">
                <a:latin typeface="Arial"/>
                <a:cs typeface="Arial"/>
              </a:rPr>
              <a:t>E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z="900" spc="20">
                <a:solidFill>
                  <a:srgbClr val="0000FF"/>
                </a:solidFill>
                <a:latin typeface="Arial"/>
                <a:cs typeface="Arial"/>
              </a:rPr>
              <a:t>ND</a:t>
            </a:r>
            <a:r>
              <a:rPr dirty="0" sz="90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z="900">
                <a:solidFill>
                  <a:srgbClr val="0000FF"/>
                </a:solidFill>
                <a:latin typeface="Arial"/>
                <a:cs typeface="Arial"/>
              </a:rPr>
              <a:t> E</a:t>
            </a:r>
            <a:r>
              <a:rPr dirty="0" sz="900" spc="2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z="900">
                <a:solidFill>
                  <a:srgbClr val="0000FF"/>
                </a:solidFill>
                <a:latin typeface="Arial"/>
                <a:cs typeface="Arial"/>
              </a:rPr>
              <a:t>D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5117" y="309943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9879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262558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5117" y="10386694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502" y="473083"/>
            <a:ext cx="2219325" cy="540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69950">
              <a:lnSpc>
                <a:spcPts val="143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un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v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30">
                <a:solidFill>
                  <a:srgbClr val="006FC0"/>
                </a:solidFill>
                <a:latin typeface="Bernard MT Condensed"/>
                <a:cs typeface="Bernard MT Condensed"/>
              </a:rPr>
              <a:t>s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3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ll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 marL="12700">
              <a:lnSpc>
                <a:spcPts val="138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ar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m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om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pu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19544" y="71119"/>
            <a:ext cx="842645" cy="1033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5502" y="1383937"/>
            <a:ext cx="521970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1.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b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.i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61235" y="1383937"/>
            <a:ext cx="3726815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25">
                <a:solidFill>
                  <a:srgbClr val="17365D"/>
                </a:solidFill>
                <a:latin typeface="Cambria"/>
                <a:cs typeface="Cambria"/>
              </a:rPr>
              <a:t>B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k</a:t>
            </a:r>
            <a:r>
              <a:rPr dirty="0" sz="2150" spc="19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-7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an</a:t>
            </a:r>
            <a:r>
              <a:rPr dirty="0" sz="2150" spc="-35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f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4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w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h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18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-40">
                <a:solidFill>
                  <a:srgbClr val="17365D"/>
                </a:solidFill>
                <a:latin typeface="Cambria"/>
                <a:cs typeface="Cambria"/>
              </a:rPr>
              <a:t>v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9152" y="1730311"/>
            <a:ext cx="5989320" cy="0"/>
          </a:xfrm>
          <a:custGeom>
            <a:avLst/>
            <a:gdLst/>
            <a:ahLst/>
            <a:cxnLst/>
            <a:rect l="l" t="t" r="r" b="b"/>
            <a:pathLst>
              <a:path w="5989320" h="0">
                <a:moveTo>
                  <a:pt x="0" y="0"/>
                </a:moveTo>
                <a:lnTo>
                  <a:pt x="5989320" y="0"/>
                </a:lnTo>
              </a:path>
            </a:pathLst>
          </a:custGeom>
          <a:ln w="1079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303274" y="1929923"/>
            <a:ext cx="3018790" cy="1875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2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marL="470534" marR="5080">
              <a:lnSpc>
                <a:spcPct val="102299"/>
              </a:lnSpc>
            </a:pP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rr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25">
                <a:latin typeface="Calibri"/>
                <a:cs typeface="Calibri"/>
              </a:rPr>
              <a:t>y</a:t>
            </a:r>
            <a:r>
              <a:rPr dirty="0" sz="1100" spc="10">
                <a:latin typeface="Calibri"/>
                <a:cs typeface="Calibri"/>
              </a:rPr>
              <a:t>1</a:t>
            </a:r>
            <a:r>
              <a:rPr dirty="0" sz="1100" spc="-6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1111</a:t>
            </a:r>
            <a:r>
              <a:rPr dirty="0" sz="1100" spc="2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2222</a:t>
            </a:r>
            <a:r>
              <a:rPr dirty="0" sz="1100" spc="25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3333</a:t>
            </a:r>
            <a:r>
              <a:rPr dirty="0" sz="1100" spc="15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20">
                <a:solidFill>
                  <a:srgbClr val="365F91"/>
                </a:solidFill>
                <a:latin typeface="Calibri"/>
                <a:cs typeface="Calibri"/>
              </a:rPr>
              <a:t>,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4444</a:t>
            </a:r>
            <a:r>
              <a:rPr dirty="0" sz="1100" spc="25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55</a:t>
            </a:r>
            <a:r>
              <a:rPr dirty="0" sz="1100" spc="35">
                <a:solidFill>
                  <a:srgbClr val="365F91"/>
                </a:solidFill>
                <a:latin typeface="Calibri"/>
                <a:cs typeface="Calibri"/>
              </a:rPr>
              <a:t>5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5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rr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25">
                <a:latin typeface="Calibri"/>
                <a:cs typeface="Calibri"/>
              </a:rPr>
              <a:t>y</a:t>
            </a:r>
            <a:r>
              <a:rPr dirty="0" sz="1100" spc="10">
                <a:latin typeface="Calibri"/>
                <a:cs typeface="Calibri"/>
              </a:rPr>
              <a:t>2</a:t>
            </a:r>
            <a:r>
              <a:rPr dirty="0" sz="1100" spc="-6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5</a:t>
            </a:r>
            <a:r>
              <a:rPr dirty="0" sz="1100" spc="-70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-4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dirty="0" sz="1100" spc="7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35">
                <a:latin typeface="Calibri"/>
                <a:cs typeface="Calibri"/>
              </a:rPr>
              <a:t>(</a:t>
            </a:r>
            <a:r>
              <a:rPr dirty="0" sz="1100" spc="-35">
                <a:latin typeface="Calibri"/>
                <a:cs typeface="Calibri"/>
              </a:rPr>
              <a:t>0</a:t>
            </a:r>
            <a:r>
              <a:rPr dirty="0" sz="1100" spc="5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algn="just" marL="470534">
              <a:lnSpc>
                <a:spcPct val="100000"/>
              </a:lnSpc>
              <a:spcBef>
                <a:spcPts val="30"/>
              </a:spcBef>
            </a:pP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15">
                <a:latin typeface="Calibri"/>
                <a:cs typeface="Calibri"/>
              </a:rPr>
              <a:t>oun</a:t>
            </a:r>
            <a:r>
              <a:rPr dirty="0" sz="1100" spc="5">
                <a:latin typeface="Calibri"/>
                <a:cs typeface="Calibri"/>
              </a:rPr>
              <a:t>t</a:t>
            </a:r>
            <a:r>
              <a:rPr dirty="0" sz="1100" spc="-9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0005H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470534" marR="1572260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20">
                <a:latin typeface="Calibri"/>
                <a:cs typeface="Calibri"/>
              </a:rPr>
              <a:t>@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X</a:t>
            </a:r>
            <a:endParaRPr sz="1100">
              <a:latin typeface="Calibri"/>
              <a:cs typeface="Calibri"/>
            </a:endParaRPr>
          </a:p>
          <a:p>
            <a:pPr algn="just" marL="470534" marR="1673225">
              <a:lnSpc>
                <a:spcPct val="99500"/>
              </a:lnSpc>
              <a:spcBef>
                <a:spcPts val="40"/>
              </a:spcBef>
            </a:pPr>
            <a:r>
              <a:rPr dirty="0" sz="1100" spc="-15">
                <a:latin typeface="Calibri"/>
                <a:cs typeface="Calibri"/>
              </a:rPr>
              <a:t>LE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20">
                <a:latin typeface="Calibri"/>
                <a:cs typeface="Calibri"/>
              </a:rPr>
              <a:t>I,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rr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25">
                <a:latin typeface="Calibri"/>
                <a:cs typeface="Calibri"/>
              </a:rPr>
              <a:t>y</a:t>
            </a:r>
            <a:r>
              <a:rPr dirty="0" sz="1100" spc="10">
                <a:latin typeface="Calibri"/>
                <a:cs typeface="Calibri"/>
              </a:rPr>
              <a:t>1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5">
                <a:latin typeface="Calibri"/>
                <a:cs typeface="Calibri"/>
              </a:rPr>
              <a:t>LE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I,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rr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25">
                <a:latin typeface="Calibri"/>
                <a:cs typeface="Calibri"/>
              </a:rPr>
              <a:t>y</a:t>
            </a:r>
            <a:r>
              <a:rPr dirty="0" sz="1100" spc="10">
                <a:latin typeface="Calibri"/>
                <a:cs typeface="Calibri"/>
              </a:rPr>
              <a:t>2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20">
                <a:latin typeface="Calibri"/>
                <a:cs typeface="Calibri"/>
              </a:rPr>
              <a:t>X,</a:t>
            </a:r>
            <a:r>
              <a:rPr dirty="0" sz="1100" spc="15">
                <a:latin typeface="Calibri"/>
                <a:cs typeface="Calibri"/>
              </a:rPr>
              <a:t>Coun</a:t>
            </a:r>
            <a:r>
              <a:rPr dirty="0" sz="1100" spc="5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3274" y="3979449"/>
            <a:ext cx="368300" cy="16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61235" y="3979449"/>
            <a:ext cx="766445" cy="1198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30">
                <a:latin typeface="Calibri"/>
                <a:cs typeface="Calibri"/>
              </a:rPr>
              <a:t>[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5">
                <a:latin typeface="Calibri"/>
                <a:cs typeface="Calibri"/>
              </a:rPr>
              <a:t>]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[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30">
                <a:latin typeface="Calibri"/>
                <a:cs typeface="Calibri"/>
              </a:rPr>
              <a:t>]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-100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I</a:t>
            </a:r>
            <a:endParaRPr sz="1100">
              <a:latin typeface="Calibri"/>
              <a:cs typeface="Calibri"/>
            </a:endParaRPr>
          </a:p>
          <a:p>
            <a:pPr algn="just" marL="12700" marR="394970">
              <a:lnSpc>
                <a:spcPct val="102299"/>
              </a:lnSpc>
            </a:pP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-100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I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-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5">
                <a:latin typeface="Calibri"/>
                <a:cs typeface="Calibri"/>
              </a:rPr>
              <a:t>I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-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5">
                <a:latin typeface="Calibri"/>
                <a:cs typeface="Calibri"/>
              </a:rPr>
              <a:t>I</a:t>
            </a:r>
            <a:endParaRPr sz="11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30"/>
              </a:spcBef>
            </a:pP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10">
                <a:latin typeface="Calibri"/>
                <a:cs typeface="Calibri"/>
              </a:rPr>
              <a:t>OOP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1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3274" y="5342667"/>
            <a:ext cx="1235710" cy="511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70534" marR="5080">
              <a:lnSpc>
                <a:spcPct val="1024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3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4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Ch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7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2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1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5117" y="309943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879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262558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5117" y="10386694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502" y="473083"/>
            <a:ext cx="2219325" cy="540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69950">
              <a:lnSpc>
                <a:spcPts val="143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un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v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30">
                <a:solidFill>
                  <a:srgbClr val="006FC0"/>
                </a:solidFill>
                <a:latin typeface="Bernard MT Condensed"/>
                <a:cs typeface="Bernard MT Condensed"/>
              </a:rPr>
              <a:t>s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3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ll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 marL="12700">
              <a:lnSpc>
                <a:spcPts val="138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ar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m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om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pu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19544" y="71119"/>
            <a:ext cx="842645" cy="1033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5502" y="1726837"/>
            <a:ext cx="597535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1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.</a:t>
            </a:r>
            <a:r>
              <a:rPr dirty="0" sz="2150" spc="20">
                <a:solidFill>
                  <a:srgbClr val="17365D"/>
                </a:solidFill>
                <a:latin typeface="Cambria"/>
                <a:cs typeface="Cambria"/>
              </a:rPr>
              <a:t>b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.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ii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61235" y="1726837"/>
            <a:ext cx="3323590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25">
                <a:solidFill>
                  <a:srgbClr val="17365D"/>
                </a:solidFill>
                <a:latin typeface="Cambria"/>
                <a:cs typeface="Cambria"/>
              </a:rPr>
              <a:t>B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k</a:t>
            </a:r>
            <a:r>
              <a:rPr dirty="0" sz="2150" spc="18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-7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an</a:t>
            </a:r>
            <a:r>
              <a:rPr dirty="0" sz="2150" spc="-35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f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w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h</a:t>
            </a:r>
            <a:r>
              <a:rPr dirty="0" sz="2150" spc="20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-40">
                <a:solidFill>
                  <a:srgbClr val="17365D"/>
                </a:solidFill>
                <a:latin typeface="Cambria"/>
                <a:cs typeface="Cambria"/>
              </a:rPr>
              <a:t>v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p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9152" y="2073592"/>
            <a:ext cx="5989320" cy="0"/>
          </a:xfrm>
          <a:custGeom>
            <a:avLst/>
            <a:gdLst/>
            <a:ahLst/>
            <a:cxnLst/>
            <a:rect l="l" t="t" r="r" b="b"/>
            <a:pathLst>
              <a:path w="5989320" h="0">
                <a:moveTo>
                  <a:pt x="0" y="0"/>
                </a:moveTo>
                <a:lnTo>
                  <a:pt x="5989320" y="0"/>
                </a:lnTo>
              </a:path>
            </a:pathLst>
          </a:custGeom>
          <a:ln w="1079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303274" y="2273077"/>
            <a:ext cx="2212340" cy="3752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2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marL="470534" marR="5080">
              <a:lnSpc>
                <a:spcPct val="102299"/>
              </a:lnSpc>
            </a:pP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rr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y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dirty="0" sz="1100" spc="-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1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1</a:t>
            </a:r>
            <a:r>
              <a:rPr dirty="0" sz="1100" spc="15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2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2</a:t>
            </a:r>
            <a:r>
              <a:rPr dirty="0" sz="1100" spc="15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3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3</a:t>
            </a:r>
            <a:r>
              <a:rPr dirty="0" sz="1100" spc="15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4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4</a:t>
            </a:r>
            <a:r>
              <a:rPr dirty="0" sz="1100" spc="15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55h</a:t>
            </a:r>
            <a:r>
              <a:rPr dirty="0" sz="1100" spc="-4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15">
                <a:latin typeface="Calibri"/>
                <a:cs typeface="Calibri"/>
              </a:rPr>
              <a:t>oun</a:t>
            </a:r>
            <a:r>
              <a:rPr dirty="0" sz="1100" spc="5">
                <a:latin typeface="Calibri"/>
                <a:cs typeface="Calibri"/>
              </a:rPr>
              <a:t>t</a:t>
            </a:r>
            <a:r>
              <a:rPr dirty="0" sz="1100" spc="-9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000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5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470534" marR="765810">
              <a:lnSpc>
                <a:spcPct val="995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20">
                <a:latin typeface="Calibri"/>
                <a:cs typeface="Calibri"/>
              </a:rPr>
              <a:t>@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X</a:t>
            </a:r>
            <a:endParaRPr sz="1100">
              <a:latin typeface="Calibri"/>
              <a:cs typeface="Calibri"/>
            </a:endParaRPr>
          </a:p>
          <a:p>
            <a:pPr marL="470534">
              <a:lnSpc>
                <a:spcPct val="100000"/>
              </a:lnSpc>
              <a:spcBef>
                <a:spcPts val="30"/>
              </a:spcBef>
            </a:pPr>
            <a:r>
              <a:rPr dirty="0" sz="1100" spc="-15">
                <a:latin typeface="Calibri"/>
                <a:cs typeface="Calibri"/>
              </a:rPr>
              <a:t>LE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20">
                <a:latin typeface="Calibri"/>
                <a:cs typeface="Calibri"/>
              </a:rPr>
              <a:t>I,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rr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y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150">
              <a:latin typeface="Times New Roman"/>
              <a:cs typeface="Times New Roman"/>
            </a:endParaRPr>
          </a:p>
          <a:p>
            <a:pPr marL="470534" marR="867410">
              <a:lnSpc>
                <a:spcPct val="102299"/>
              </a:lnSpc>
            </a:pP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D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20">
                <a:latin typeface="Calibri"/>
                <a:cs typeface="Calibri"/>
              </a:rPr>
              <a:t>I,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15">
                <a:latin typeface="Calibri"/>
                <a:cs typeface="Calibri"/>
              </a:rPr>
              <a:t>oun</a:t>
            </a:r>
            <a:r>
              <a:rPr dirty="0" sz="1100" spc="5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20">
                <a:latin typeface="Calibri"/>
                <a:cs typeface="Calibri"/>
              </a:rPr>
              <a:t>X,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15">
                <a:latin typeface="Calibri"/>
                <a:cs typeface="Calibri"/>
              </a:rPr>
              <a:t>oun</a:t>
            </a:r>
            <a:r>
              <a:rPr dirty="0" sz="1100" spc="5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I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470534" marR="1143000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I,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I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D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3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2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10"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  <a:p>
            <a:pPr marL="470534">
              <a:lnSpc>
                <a:spcPct val="100000"/>
              </a:lnSpc>
              <a:spcBef>
                <a:spcPts val="30"/>
              </a:spcBef>
            </a:pP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10">
                <a:latin typeface="Calibri"/>
                <a:cs typeface="Calibri"/>
              </a:rPr>
              <a:t>P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</a:t>
            </a:r>
            <a:r>
              <a:rPr dirty="0" sz="1100" spc="50">
                <a:latin typeface="Calibri"/>
                <a:cs typeface="Calibri"/>
              </a:rPr>
              <a:t>V</a:t>
            </a:r>
            <a:r>
              <a:rPr dirty="0" sz="1100" spc="15">
                <a:latin typeface="Calibri"/>
                <a:cs typeface="Calibri"/>
              </a:rPr>
              <a:t>SB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100">
              <a:latin typeface="Times New Roman"/>
              <a:cs typeface="Times New Roman"/>
            </a:endParaRPr>
          </a:p>
          <a:p>
            <a:pPr marL="470534" marR="981075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3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4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Ch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7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2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1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5117" y="309943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9879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62558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5117" y="10386694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502" y="473083"/>
            <a:ext cx="2219325" cy="540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69950">
              <a:lnSpc>
                <a:spcPts val="143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un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v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30">
                <a:solidFill>
                  <a:srgbClr val="006FC0"/>
                </a:solidFill>
                <a:latin typeface="Bernard MT Condensed"/>
                <a:cs typeface="Bernard MT Condensed"/>
              </a:rPr>
              <a:t>s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3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ll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 marL="12700">
              <a:lnSpc>
                <a:spcPts val="138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ar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m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om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pu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19544" y="71119"/>
            <a:ext cx="842645" cy="1033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9152" y="1901761"/>
            <a:ext cx="5989320" cy="0"/>
          </a:xfrm>
          <a:custGeom>
            <a:avLst/>
            <a:gdLst/>
            <a:ahLst/>
            <a:cxnLst/>
            <a:rect l="l" t="t" r="r" b="b"/>
            <a:pathLst>
              <a:path w="5989320" h="0">
                <a:moveTo>
                  <a:pt x="0" y="0"/>
                </a:moveTo>
                <a:lnTo>
                  <a:pt x="5989320" y="0"/>
                </a:lnTo>
              </a:path>
            </a:pathLst>
          </a:custGeom>
          <a:ln w="1079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45502" y="1555387"/>
            <a:ext cx="3238500" cy="2421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61035" algn="l"/>
              </a:tabLst>
            </a:pP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1.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.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	</a:t>
            </a:r>
            <a:r>
              <a:rPr dirty="0" sz="2150" spc="25">
                <a:solidFill>
                  <a:srgbClr val="17365D"/>
                </a:solidFill>
                <a:latin typeface="Cambria"/>
                <a:cs typeface="Cambria"/>
              </a:rPr>
              <a:t>B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l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k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215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r>
              <a:rPr dirty="0" sz="2150" spc="-70">
                <a:solidFill>
                  <a:srgbClr val="17365D"/>
                </a:solidFill>
                <a:latin typeface="Cambria"/>
                <a:cs typeface="Cambria"/>
              </a:rPr>
              <a:t>x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h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 spc="-15">
                <a:solidFill>
                  <a:srgbClr val="17365D"/>
                </a:solidFill>
                <a:latin typeface="Cambria"/>
                <a:cs typeface="Cambria"/>
              </a:rPr>
              <a:t>g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e</a:t>
            </a:r>
            <a:endParaRPr sz="215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  <a:spcBef>
                <a:spcPts val="1845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2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marL="689610" marR="5080">
              <a:lnSpc>
                <a:spcPts val="1350"/>
              </a:lnSpc>
              <a:spcBef>
                <a:spcPts val="50"/>
              </a:spcBef>
            </a:pP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rr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25">
                <a:latin typeface="Calibri"/>
                <a:cs typeface="Calibri"/>
              </a:rPr>
              <a:t>y</a:t>
            </a:r>
            <a:r>
              <a:rPr dirty="0" sz="1100" spc="10">
                <a:latin typeface="Calibri"/>
                <a:cs typeface="Calibri"/>
              </a:rPr>
              <a:t>1</a:t>
            </a:r>
            <a:r>
              <a:rPr dirty="0" sz="1100" spc="-6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1111</a:t>
            </a:r>
            <a:r>
              <a:rPr dirty="0" sz="1100" spc="2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2222</a:t>
            </a:r>
            <a:r>
              <a:rPr dirty="0" sz="1100" spc="2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3333</a:t>
            </a:r>
            <a:r>
              <a:rPr dirty="0" sz="1100" spc="2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444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4</a:t>
            </a:r>
            <a:r>
              <a:rPr dirty="0" sz="1100" spc="2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5</a:t>
            </a:r>
            <a:r>
              <a:rPr dirty="0" sz="1100" spc="35">
                <a:solidFill>
                  <a:srgbClr val="365F91"/>
                </a:solidFill>
                <a:latin typeface="Calibri"/>
                <a:cs typeface="Calibri"/>
              </a:rPr>
              <a:t>5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5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5h</a:t>
            </a:r>
            <a:r>
              <a:rPr dirty="0" sz="1100" spc="-4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rr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25">
                <a:latin typeface="Calibri"/>
                <a:cs typeface="Calibri"/>
              </a:rPr>
              <a:t>y</a:t>
            </a:r>
            <a:r>
              <a:rPr dirty="0" sz="1100" spc="10">
                <a:latin typeface="Calibri"/>
                <a:cs typeface="Calibri"/>
              </a:rPr>
              <a:t>2</a:t>
            </a:r>
            <a:r>
              <a:rPr dirty="0" sz="1100" spc="-6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1010</a:t>
            </a:r>
            <a:r>
              <a:rPr dirty="0" sz="1100" spc="2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2020</a:t>
            </a:r>
            <a:r>
              <a:rPr dirty="0" sz="1100" spc="2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3030</a:t>
            </a:r>
            <a:r>
              <a:rPr dirty="0" sz="1100" spc="2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4040</a:t>
            </a:r>
            <a:r>
              <a:rPr dirty="0" sz="1100" spc="2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5</a:t>
            </a:r>
            <a:r>
              <a:rPr dirty="0" sz="1100" spc="35">
                <a:solidFill>
                  <a:srgbClr val="365F91"/>
                </a:solidFill>
                <a:latin typeface="Calibri"/>
                <a:cs typeface="Calibri"/>
              </a:rPr>
              <a:t>0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50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L="689610">
              <a:lnSpc>
                <a:spcPts val="1300"/>
              </a:lnSpc>
            </a:pP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15">
                <a:latin typeface="Calibri"/>
                <a:cs typeface="Calibri"/>
              </a:rPr>
              <a:t>oun</a:t>
            </a:r>
            <a:r>
              <a:rPr dirty="0" sz="1100" spc="5">
                <a:latin typeface="Calibri"/>
                <a:cs typeface="Calibri"/>
              </a:rPr>
              <a:t>t</a:t>
            </a:r>
            <a:r>
              <a:rPr dirty="0" sz="1100" spc="-9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000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5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699135" marR="1544320" indent="28575">
              <a:lnSpc>
                <a:spcPts val="1350"/>
              </a:lnSpc>
              <a:spcBef>
                <a:spcPts val="50"/>
              </a:spcBef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-6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20">
                <a:latin typeface="Calibri"/>
                <a:cs typeface="Calibri"/>
              </a:rPr>
              <a:t>@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X</a:t>
            </a:r>
            <a:endParaRPr sz="1100">
              <a:latin typeface="Calibri"/>
              <a:cs typeface="Calibri"/>
            </a:endParaRPr>
          </a:p>
          <a:p>
            <a:pPr marL="699135">
              <a:lnSpc>
                <a:spcPts val="1225"/>
              </a:lnSpc>
            </a:pPr>
            <a:r>
              <a:rPr dirty="0" sz="1100" spc="-15">
                <a:latin typeface="Calibri"/>
                <a:cs typeface="Calibri"/>
              </a:rPr>
              <a:t>LE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20">
                <a:latin typeface="Calibri"/>
                <a:cs typeface="Calibri"/>
              </a:rPr>
              <a:t>I,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rr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25">
                <a:latin typeface="Calibri"/>
                <a:cs typeface="Calibri"/>
              </a:rPr>
              <a:t>y</a:t>
            </a:r>
            <a:r>
              <a:rPr dirty="0" sz="1100" spc="10"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  <a:p>
            <a:pPr marL="699135" marR="1664970">
              <a:lnSpc>
                <a:spcPct val="102299"/>
              </a:lnSpc>
            </a:pPr>
            <a:r>
              <a:rPr dirty="0" sz="1100" spc="-15">
                <a:latin typeface="Calibri"/>
                <a:cs typeface="Calibri"/>
              </a:rPr>
              <a:t>LE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I,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rr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25">
                <a:latin typeface="Calibri"/>
                <a:cs typeface="Calibri"/>
              </a:rPr>
              <a:t>y</a:t>
            </a:r>
            <a:r>
              <a:rPr dirty="0" sz="1100" spc="10">
                <a:latin typeface="Calibri"/>
                <a:cs typeface="Calibri"/>
              </a:rPr>
              <a:t>2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20">
                <a:latin typeface="Calibri"/>
                <a:cs typeface="Calibri"/>
              </a:rPr>
              <a:t>X,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15">
                <a:latin typeface="Calibri"/>
                <a:cs typeface="Calibri"/>
              </a:rPr>
              <a:t>oun</a:t>
            </a:r>
            <a:r>
              <a:rPr dirty="0" sz="1100" spc="5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4419" y="4151153"/>
            <a:ext cx="368300" cy="16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2730" y="4151153"/>
            <a:ext cx="792480" cy="1703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225" marR="5080" indent="9525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30">
                <a:latin typeface="Calibri"/>
                <a:cs typeface="Calibri"/>
              </a:rPr>
              <a:t>[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5">
                <a:latin typeface="Calibri"/>
                <a:cs typeface="Calibri"/>
              </a:rPr>
              <a:t>]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-6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30">
                <a:latin typeface="Calibri"/>
                <a:cs typeface="Calibri"/>
              </a:rPr>
              <a:t>[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5">
                <a:latin typeface="Calibri"/>
                <a:cs typeface="Calibri"/>
              </a:rPr>
              <a:t>]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10">
                <a:latin typeface="Calibri"/>
                <a:cs typeface="Calibri"/>
              </a:rPr>
              <a:t>G</a:t>
            </a:r>
            <a:r>
              <a:rPr dirty="0" sz="1100" spc="-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[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30">
                <a:latin typeface="Calibri"/>
                <a:cs typeface="Calibri"/>
              </a:rPr>
              <a:t>]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1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[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30">
                <a:latin typeface="Calibri"/>
                <a:cs typeface="Calibri"/>
              </a:rPr>
              <a:t>]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-100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5">
                <a:latin typeface="Calibri"/>
                <a:cs typeface="Calibri"/>
              </a:rPr>
              <a:t>I</a:t>
            </a:r>
            <a:endParaRPr sz="1100">
              <a:latin typeface="Calibri"/>
              <a:cs typeface="Calibri"/>
            </a:endParaRPr>
          </a:p>
          <a:p>
            <a:pPr algn="just" marL="12700" marR="412115">
              <a:lnSpc>
                <a:spcPct val="99500"/>
              </a:lnSpc>
              <a:spcBef>
                <a:spcPts val="35"/>
              </a:spcBef>
            </a:pP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SI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5">
                <a:latin typeface="Calibri"/>
                <a:cs typeface="Calibri"/>
              </a:rPr>
              <a:t>I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5">
                <a:latin typeface="Calibri"/>
                <a:cs typeface="Calibri"/>
              </a:rPr>
              <a:t>I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10">
                <a:latin typeface="Calibri"/>
                <a:cs typeface="Calibri"/>
              </a:rPr>
              <a:t>OOP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-15">
                <a:latin typeface="Calibri"/>
                <a:cs typeface="Calibri"/>
              </a:rPr>
              <a:t>E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1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4419" y="6029102"/>
            <a:ext cx="1235710" cy="511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70534" marR="5080">
              <a:lnSpc>
                <a:spcPct val="1024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30">
                <a:latin typeface="Calibri"/>
                <a:cs typeface="Calibri"/>
              </a:rPr>
              <a:t>,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4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Ch</a:t>
            </a:r>
            <a:r>
              <a:rPr dirty="0" sz="1100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70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2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1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5117" y="309943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9879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262558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5117" y="10386694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502" y="473083"/>
            <a:ext cx="2219325" cy="540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69950">
              <a:lnSpc>
                <a:spcPts val="143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un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v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30">
                <a:solidFill>
                  <a:srgbClr val="006FC0"/>
                </a:solidFill>
                <a:latin typeface="Bernard MT Condensed"/>
                <a:cs typeface="Bernard MT Condensed"/>
              </a:rPr>
              <a:t>s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3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ll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 marL="12700">
              <a:lnSpc>
                <a:spcPts val="138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ar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m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om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pu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19544" y="71119"/>
            <a:ext cx="842645" cy="1033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5502" y="1555387"/>
            <a:ext cx="502920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2.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.i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8455" y="1555387"/>
            <a:ext cx="3383915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1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6</a:t>
            </a:r>
            <a:r>
              <a:rPr dirty="0" sz="2150" spc="12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b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it</a:t>
            </a:r>
            <a:r>
              <a:rPr dirty="0" sz="2150" spc="13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dd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-25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 spc="70">
                <a:solidFill>
                  <a:srgbClr val="17365D"/>
                </a:solidFill>
                <a:latin typeface="Cambria"/>
                <a:cs typeface="Cambria"/>
              </a:rPr>
              <a:t>/</a:t>
            </a:r>
            <a:r>
              <a:rPr dirty="0" sz="2150" spc="-20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2150" spc="75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b</a:t>
            </a:r>
            <a:r>
              <a:rPr dirty="0" sz="2150" spc="9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-7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 spc="70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 spc="2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70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5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9152" y="1901761"/>
            <a:ext cx="5989320" cy="0"/>
          </a:xfrm>
          <a:custGeom>
            <a:avLst/>
            <a:gdLst/>
            <a:ahLst/>
            <a:cxnLst/>
            <a:rect l="l" t="t" r="r" b="b"/>
            <a:pathLst>
              <a:path w="5989320" h="0">
                <a:moveTo>
                  <a:pt x="0" y="0"/>
                </a:moveTo>
                <a:lnTo>
                  <a:pt x="5989320" y="0"/>
                </a:lnTo>
              </a:path>
            </a:pathLst>
          </a:custGeom>
          <a:ln w="1079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303274" y="2101373"/>
            <a:ext cx="1334770" cy="2046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470534">
              <a:lnSpc>
                <a:spcPct val="100000"/>
              </a:lnSpc>
              <a:spcBef>
                <a:spcPts val="30"/>
              </a:spcBef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25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1234h</a:t>
            </a:r>
            <a:endParaRPr sz="1100">
              <a:latin typeface="Calibri"/>
              <a:cs typeface="Calibri"/>
            </a:endParaRPr>
          </a:p>
          <a:p>
            <a:pPr marL="470534" marR="5080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25">
                <a:latin typeface="Calibri"/>
                <a:cs typeface="Calibri"/>
              </a:rPr>
              <a:t>X</a:t>
            </a:r>
            <a:r>
              <a:rPr dirty="0" sz="1100" spc="30">
                <a:latin typeface="Calibri"/>
                <a:cs typeface="Calibri"/>
              </a:rPr>
              <a:t>,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7698h</a:t>
            </a:r>
            <a:r>
              <a:rPr dirty="0" sz="1100" spc="-4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5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D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5">
                <a:latin typeface="Calibri"/>
                <a:cs typeface="Calibri"/>
              </a:rPr>
              <a:t>CL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algn="just" marL="470534" marR="205740">
              <a:lnSpc>
                <a:spcPct val="100499"/>
              </a:lnSpc>
              <a:spcBef>
                <a:spcPts val="25"/>
              </a:spcBef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5">
                <a:latin typeface="Calibri"/>
                <a:cs typeface="Calibri"/>
              </a:rPr>
              <a:t>L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L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5">
                <a:latin typeface="Calibri"/>
                <a:cs typeface="Calibri"/>
              </a:rPr>
              <a:t>CH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marL="470534">
              <a:lnSpc>
                <a:spcPct val="100000"/>
              </a:lnSpc>
              <a:spcBef>
                <a:spcPts val="30"/>
              </a:spcBef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92195" y="2787808"/>
            <a:ext cx="1699260" cy="511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35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10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sub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100" spc="-1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100" spc="4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1100" spc="-9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1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25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th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z="1100" spc="-4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dirty="0" sz="1100" spc="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2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-2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z="1100" spc="2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CL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dirty="0" sz="1100" spc="2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92195" y="3636549"/>
            <a:ext cx="685800" cy="339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dirty="0" sz="1100" spc="-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2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-2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z="1100" spc="2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CH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dirty="0" sz="1100" spc="2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3274" y="4322603"/>
            <a:ext cx="1235710" cy="511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70534" marR="5080">
              <a:lnSpc>
                <a:spcPct val="1024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30">
                <a:latin typeface="Calibri"/>
                <a:cs typeface="Calibri"/>
              </a:rPr>
              <a:t>,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4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Ch</a:t>
            </a:r>
            <a:r>
              <a:rPr dirty="0" sz="1100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21h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5117" y="309943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879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262558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5117" y="10386694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502" y="473083"/>
            <a:ext cx="2219325" cy="540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69950">
              <a:lnSpc>
                <a:spcPts val="143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a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un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10">
                <a:solidFill>
                  <a:srgbClr val="006FC0"/>
                </a:solidFill>
                <a:latin typeface="Bernard MT Condensed"/>
                <a:cs typeface="Bernard MT Condensed"/>
              </a:rPr>
              <a:t>v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30">
                <a:solidFill>
                  <a:srgbClr val="006FC0"/>
                </a:solidFill>
                <a:latin typeface="Bernard MT Condensed"/>
                <a:cs typeface="Bernard MT Condensed"/>
              </a:rPr>
              <a:t>s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y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3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ll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 spc="-10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  <a:p>
            <a:pPr marL="12700">
              <a:lnSpc>
                <a:spcPts val="1380"/>
              </a:lnSpc>
            </a:pPr>
            <a:r>
              <a:rPr dirty="0" sz="1200" spc="5">
                <a:solidFill>
                  <a:srgbClr val="006FC0"/>
                </a:solidFill>
                <a:latin typeface="Bernard MT Condensed"/>
                <a:cs typeface="Bernard MT Condensed"/>
              </a:rPr>
              <a:t>D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ar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m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</a:t>
            </a:r>
            <a:r>
              <a:rPr dirty="0" sz="1200" spc="-5">
                <a:solidFill>
                  <a:srgbClr val="006FC0"/>
                </a:solidFill>
                <a:latin typeface="Bernard MT Condensed"/>
                <a:cs typeface="Bernard MT Condensed"/>
              </a:rPr>
              <a:t>f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c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om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pu</a:t>
            </a:r>
            <a:r>
              <a:rPr dirty="0" sz="1200" spc="-35">
                <a:solidFill>
                  <a:srgbClr val="006FC0"/>
                </a:solidFill>
                <a:latin typeface="Bernard MT Condensed"/>
                <a:cs typeface="Bernard MT Condensed"/>
              </a:rPr>
              <a:t>t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25">
                <a:solidFill>
                  <a:srgbClr val="006FC0"/>
                </a:solidFill>
                <a:latin typeface="Bernard MT Condensed"/>
                <a:cs typeface="Bernard MT Condensed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 spc="-25">
                <a:solidFill>
                  <a:srgbClr val="006FC0"/>
                </a:solidFill>
                <a:latin typeface="Bernard MT Condensed"/>
                <a:cs typeface="Bernard MT Condensed"/>
              </a:rPr>
              <a:t>ee</a:t>
            </a:r>
            <a:r>
              <a:rPr dirty="0" sz="1200" spc="20">
                <a:solidFill>
                  <a:srgbClr val="006FC0"/>
                </a:solidFill>
                <a:latin typeface="Bernard MT Condensed"/>
                <a:cs typeface="Bernard MT Condensed"/>
              </a:rPr>
              <a:t>r</a:t>
            </a:r>
            <a:r>
              <a:rPr dirty="0" sz="1200" spc="-15">
                <a:solidFill>
                  <a:srgbClr val="006FC0"/>
                </a:solidFill>
                <a:latin typeface="Bernard MT Condensed"/>
                <a:cs typeface="Bernard MT Condensed"/>
              </a:rPr>
              <a:t>i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n</a:t>
            </a:r>
            <a:r>
              <a:rPr dirty="0" sz="1200">
                <a:solidFill>
                  <a:srgbClr val="006FC0"/>
                </a:solidFill>
                <a:latin typeface="Bernard MT Condensed"/>
                <a:cs typeface="Bernard MT Condensed"/>
              </a:rPr>
              <a:t>g</a:t>
            </a:r>
            <a:endParaRPr sz="1200">
              <a:latin typeface="Bernard MT Condensed"/>
              <a:cs typeface="Bernard MT Condense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19544" y="71119"/>
            <a:ext cx="842645" cy="1033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5502" y="1726837"/>
            <a:ext cx="578485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2.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.</a:t>
            </a:r>
            <a:r>
              <a:rPr dirty="0" sz="2150">
                <a:solidFill>
                  <a:srgbClr val="17365D"/>
                </a:solidFill>
                <a:latin typeface="Cambria"/>
                <a:cs typeface="Cambria"/>
              </a:rPr>
              <a:t>ii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85035" y="1726837"/>
            <a:ext cx="3392170" cy="30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32</a:t>
            </a:r>
            <a:r>
              <a:rPr dirty="0" sz="2150" spc="114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b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it</a:t>
            </a:r>
            <a:r>
              <a:rPr dirty="0" sz="2150" spc="13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d</a:t>
            </a:r>
            <a:r>
              <a:rPr dirty="0" sz="2150" spc="-10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-25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r>
              <a:rPr dirty="0" sz="2150" spc="65">
                <a:solidFill>
                  <a:srgbClr val="17365D"/>
                </a:solidFill>
                <a:latin typeface="Cambria"/>
                <a:cs typeface="Cambria"/>
              </a:rPr>
              <a:t>/</a:t>
            </a:r>
            <a:r>
              <a:rPr dirty="0" sz="2150" spc="65">
                <a:solidFill>
                  <a:srgbClr val="17365D"/>
                </a:solidFill>
                <a:latin typeface="Cambria"/>
                <a:cs typeface="Cambria"/>
              </a:rPr>
              <a:t>S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u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b</a:t>
            </a:r>
            <a:r>
              <a:rPr dirty="0" sz="2150" spc="9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5">
                <a:solidFill>
                  <a:srgbClr val="17365D"/>
                </a:solidFill>
                <a:latin typeface="Cambria"/>
                <a:cs typeface="Cambria"/>
              </a:rPr>
              <a:t>r</a:t>
            </a:r>
            <a:r>
              <a:rPr dirty="0" sz="2150" spc="-5">
                <a:solidFill>
                  <a:srgbClr val="17365D"/>
                </a:solidFill>
                <a:latin typeface="Cambria"/>
                <a:cs typeface="Cambria"/>
              </a:rPr>
              <a:t>a</a:t>
            </a:r>
            <a:r>
              <a:rPr dirty="0" sz="2150" spc="15">
                <a:solidFill>
                  <a:srgbClr val="17365D"/>
                </a:solidFill>
                <a:latin typeface="Cambria"/>
                <a:cs typeface="Cambria"/>
              </a:rPr>
              <a:t>c</a:t>
            </a:r>
            <a:r>
              <a:rPr dirty="0" sz="2150" spc="90">
                <a:solidFill>
                  <a:srgbClr val="17365D"/>
                </a:solidFill>
                <a:latin typeface="Cambria"/>
                <a:cs typeface="Cambria"/>
              </a:rPr>
              <a:t>t</a:t>
            </a:r>
            <a:r>
              <a:rPr dirty="0" sz="2150" spc="70">
                <a:solidFill>
                  <a:srgbClr val="17365D"/>
                </a:solidFill>
                <a:latin typeface="Cambria"/>
                <a:cs typeface="Cambria"/>
              </a:rPr>
              <a:t>i</a:t>
            </a:r>
            <a:r>
              <a:rPr dirty="0" sz="2150" spc="50">
                <a:solidFill>
                  <a:srgbClr val="17365D"/>
                </a:solidFill>
                <a:latin typeface="Cambria"/>
                <a:cs typeface="Cambria"/>
              </a:rPr>
              <a:t>o</a:t>
            </a:r>
            <a:r>
              <a:rPr dirty="0" sz="2150" spc="10">
                <a:solidFill>
                  <a:srgbClr val="17365D"/>
                </a:solidFill>
                <a:latin typeface="Cambria"/>
                <a:cs typeface="Cambria"/>
              </a:rPr>
              <a:t>n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9152" y="2073592"/>
            <a:ext cx="5989320" cy="0"/>
          </a:xfrm>
          <a:custGeom>
            <a:avLst/>
            <a:gdLst/>
            <a:ahLst/>
            <a:cxnLst/>
            <a:rect l="l" t="t" r="r" b="b"/>
            <a:pathLst>
              <a:path w="5989320" h="0">
                <a:moveTo>
                  <a:pt x="0" y="0"/>
                </a:moveTo>
                <a:lnTo>
                  <a:pt x="5989320" y="0"/>
                </a:lnTo>
              </a:path>
            </a:pathLst>
          </a:custGeom>
          <a:ln w="1079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303274" y="2273077"/>
            <a:ext cx="1451610" cy="2904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2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marL="470534" marR="20320">
              <a:lnSpc>
                <a:spcPct val="101200"/>
              </a:lnSpc>
              <a:spcBef>
                <a:spcPts val="15"/>
              </a:spcBef>
            </a:pP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t</a:t>
            </a:r>
            <a:r>
              <a:rPr dirty="0" sz="1100" spc="-10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1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1234h</a:t>
            </a:r>
            <a:r>
              <a:rPr dirty="0" sz="1100" spc="-4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t</a:t>
            </a:r>
            <a:r>
              <a:rPr dirty="0" sz="1100" spc="-10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2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5555h</a:t>
            </a:r>
            <a:r>
              <a:rPr dirty="0" sz="1100" spc="-4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t</a:t>
            </a:r>
            <a:r>
              <a:rPr dirty="0" sz="1100" spc="-10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3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67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89</a:t>
            </a:r>
            <a:r>
              <a:rPr dirty="0" sz="1100" spc="10">
                <a:solidFill>
                  <a:srgbClr val="365F91"/>
                </a:solidFill>
                <a:latin typeface="Calibri"/>
                <a:cs typeface="Calibri"/>
              </a:rPr>
              <a:t>h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t</a:t>
            </a:r>
            <a:r>
              <a:rPr dirty="0" sz="1100" spc="-10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4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1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1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11h</a:t>
            </a:r>
            <a:r>
              <a:rPr dirty="0" sz="1100" spc="-4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ns</a:t>
            </a:r>
            <a:r>
              <a:rPr dirty="0" sz="1100" spc="10">
                <a:latin typeface="Calibri"/>
                <a:cs typeface="Calibri"/>
              </a:rPr>
              <a:t>1</a:t>
            </a:r>
            <a:r>
              <a:rPr dirty="0" sz="1100" spc="-6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0000h</a:t>
            </a:r>
            <a:r>
              <a:rPr dirty="0" sz="1100" spc="-45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ns</a:t>
            </a:r>
            <a:r>
              <a:rPr dirty="0" sz="1100" spc="10">
                <a:latin typeface="Calibri"/>
                <a:cs typeface="Calibri"/>
              </a:rPr>
              <a:t>2</a:t>
            </a:r>
            <a:r>
              <a:rPr dirty="0" sz="1100" spc="-65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5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dirty="0" sz="1100" spc="-5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0000h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2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dirty="0" sz="1100" spc="5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470534" marR="5080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20">
                <a:latin typeface="Calibri"/>
                <a:cs typeface="Calibri"/>
              </a:rPr>
              <a:t>@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10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5">
                <a:latin typeface="Calibri"/>
                <a:cs typeface="Calibri"/>
              </a:rPr>
              <a:t>S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t</a:t>
            </a:r>
            <a:r>
              <a:rPr dirty="0" sz="1100" spc="-10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2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D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20">
                <a:latin typeface="Calibri"/>
                <a:cs typeface="Calibri"/>
              </a:rPr>
              <a:t>X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t</a:t>
            </a:r>
            <a:r>
              <a:rPr dirty="0" sz="1100" spc="-10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  <a:p>
            <a:pPr marL="470534" marR="119380">
              <a:lnSpc>
                <a:spcPct val="1022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ns</a:t>
            </a:r>
            <a:r>
              <a:rPr dirty="0" sz="1100" spc="-35">
                <a:latin typeface="Calibri"/>
                <a:cs typeface="Calibri"/>
              </a:rPr>
              <a:t>1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B</a:t>
            </a:r>
            <a:r>
              <a:rPr dirty="0" sz="1100" spc="10">
                <a:latin typeface="Calibri"/>
                <a:cs typeface="Calibri"/>
              </a:rPr>
              <a:t>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20">
                <a:latin typeface="Calibri"/>
                <a:cs typeface="Calibri"/>
              </a:rPr>
              <a:t>X,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t</a:t>
            </a:r>
            <a:r>
              <a:rPr dirty="0" sz="1100" spc="-10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1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10">
                <a:latin typeface="Calibri"/>
                <a:cs typeface="Calibri"/>
              </a:rPr>
              <a:t>C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C</a:t>
            </a:r>
            <a:r>
              <a:rPr dirty="0" sz="1100" spc="20">
                <a:latin typeface="Calibri"/>
                <a:cs typeface="Calibri"/>
              </a:rPr>
              <a:t>X,</a:t>
            </a:r>
            <a:r>
              <a:rPr dirty="0" sz="1100" spc="-10">
                <a:latin typeface="Calibri"/>
                <a:cs typeface="Calibri"/>
              </a:rPr>
              <a:t>D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t</a:t>
            </a:r>
            <a:r>
              <a:rPr dirty="0" sz="1100" spc="-10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3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ns</a:t>
            </a:r>
            <a:r>
              <a:rPr dirty="0" sz="1100" spc="-35">
                <a:latin typeface="Calibri"/>
                <a:cs typeface="Calibri"/>
              </a:rPr>
              <a:t>2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5">
                <a:latin typeface="Calibri"/>
                <a:cs typeface="Calibri"/>
              </a:rPr>
              <a:t>CX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92195" y="4151153"/>
            <a:ext cx="1699260" cy="339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35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10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sub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100" spc="-1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100" spc="4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1100" spc="-9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1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25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th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z="1100" spc="-4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dirty="0" sz="1100" spc="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dirty="0" sz="1100" spc="2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100" spc="2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dirty="0" sz="1100" spc="-1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100" spc="-1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92195" y="4837588"/>
            <a:ext cx="869315" cy="16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dirty="0" sz="1100" spc="-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100" spc="20">
                <a:solidFill>
                  <a:srgbClr val="FF0000"/>
                </a:solidFill>
                <a:latin typeface="Calibri"/>
                <a:cs typeface="Calibri"/>
              </a:rPr>
              <a:t>X,</a:t>
            </a:r>
            <a:r>
              <a:rPr dirty="0" sz="1100" spc="-1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100" spc="-1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3274" y="5342667"/>
            <a:ext cx="1235710" cy="511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70534" marR="5080">
              <a:lnSpc>
                <a:spcPct val="102499"/>
              </a:lnSpc>
            </a:pPr>
            <a:r>
              <a:rPr dirty="0" sz="1100" spc="-50">
                <a:latin typeface="Calibri"/>
                <a:cs typeface="Calibri"/>
              </a:rPr>
              <a:t>M</a:t>
            </a:r>
            <a:r>
              <a:rPr dirty="0" sz="1100" spc="10">
                <a:latin typeface="Calibri"/>
                <a:cs typeface="Calibri"/>
              </a:rPr>
              <a:t>OV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H</a:t>
            </a:r>
            <a:r>
              <a:rPr dirty="0" sz="1100" spc="30">
                <a:latin typeface="Calibri"/>
                <a:cs typeface="Calibri"/>
              </a:rPr>
              <a:t>,</a:t>
            </a:r>
            <a:r>
              <a:rPr dirty="0" sz="1100" spc="-35">
                <a:solidFill>
                  <a:srgbClr val="365F91"/>
                </a:solidFill>
                <a:latin typeface="Calibri"/>
                <a:cs typeface="Calibri"/>
              </a:rPr>
              <a:t>4</a:t>
            </a:r>
            <a:r>
              <a:rPr dirty="0" sz="1100" spc="5">
                <a:solidFill>
                  <a:srgbClr val="365F91"/>
                </a:solidFill>
                <a:latin typeface="Calibri"/>
                <a:cs typeface="Calibri"/>
              </a:rPr>
              <a:t>Ch</a:t>
            </a:r>
            <a:r>
              <a:rPr dirty="0" sz="1100">
                <a:solidFill>
                  <a:srgbClr val="365F91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I</a:t>
            </a:r>
            <a:r>
              <a:rPr dirty="0" sz="1100" spc="25">
                <a:latin typeface="Calibri"/>
                <a:cs typeface="Calibri"/>
              </a:rPr>
              <a:t>N</a:t>
            </a:r>
            <a:r>
              <a:rPr dirty="0" sz="1100" spc="10">
                <a:latin typeface="Calibri"/>
                <a:cs typeface="Calibri"/>
              </a:rPr>
              <a:t>T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365F91"/>
                </a:solidFill>
                <a:latin typeface="Calibri"/>
                <a:cs typeface="Calibri"/>
              </a:rPr>
              <a:t>21h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-15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dirty="0" sz="1100" spc="25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dirty="0" sz="1100" spc="1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5117" y="309943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879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262558" y="314642"/>
            <a:ext cx="0" cy="10067290"/>
          </a:xfrm>
          <a:custGeom>
            <a:avLst/>
            <a:gdLst/>
            <a:ahLst/>
            <a:cxnLst/>
            <a:rect l="l" t="t" r="r" b="b"/>
            <a:pathLst>
              <a:path w="0" h="10067290">
                <a:moveTo>
                  <a:pt x="0" y="0"/>
                </a:moveTo>
                <a:lnTo>
                  <a:pt x="0" y="1006729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5117" y="10386694"/>
            <a:ext cx="6962775" cy="0"/>
          </a:xfrm>
          <a:custGeom>
            <a:avLst/>
            <a:gdLst/>
            <a:ahLst/>
            <a:cxnLst/>
            <a:rect l="l" t="t" r="r" b="b"/>
            <a:pathLst>
              <a:path w="6962775" h="0">
                <a:moveTo>
                  <a:pt x="0" y="0"/>
                </a:moveTo>
                <a:lnTo>
                  <a:pt x="6962203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Bharath.P</dc:creator>
  <dc:subject>Microprocessors</dc:subject>
  <dc:title>8086 Lab Manual</dc:title>
  <dcterms:created xsi:type="dcterms:W3CDTF">2018-11-14T14:55:16Z</dcterms:created>
  <dcterms:modified xsi:type="dcterms:W3CDTF">2018-11-14T14:55:16Z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2018-11-14T00:00:00Z</vt:filetime>
  </property>
  <property fmtid="{D5CDD505-2E9C-101B-9397-08002B2CF9AE}" pid="3" name="LastSaved">
    <vt:filetime>2018-11-14T00:00:00Z</vt:filetime>
  </property>
</Properties>
</file>